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73" r:id="rId2"/>
  </p:sldMasterIdLst>
  <p:sldIdLst>
    <p:sldId id="259" r:id="rId3"/>
    <p:sldId id="267" r:id="rId4"/>
    <p:sldId id="260" r:id="rId5"/>
    <p:sldId id="261" r:id="rId6"/>
    <p:sldId id="268" r:id="rId7"/>
    <p:sldId id="262" r:id="rId8"/>
    <p:sldId id="263" r:id="rId9"/>
    <p:sldId id="270" r:id="rId10"/>
    <p:sldId id="264" r:id="rId11"/>
    <p:sldId id="265" r:id="rId12"/>
    <p:sldId id="266" r:id="rId13"/>
    <p:sldId id="269"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16" autoAdjust="0"/>
    <p:restoredTop sz="94660"/>
  </p:normalViewPr>
  <p:slideViewPr>
    <p:cSldViewPr>
      <p:cViewPr varScale="1">
        <p:scale>
          <a:sx n="74" d="100"/>
          <a:sy n="74" d="100"/>
        </p:scale>
        <p:origin x="-125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743200" y="1752600"/>
            <a:ext cx="5486400" cy="838200"/>
          </a:xfrm>
        </p:spPr>
        <p:txBody>
          <a:bodyPr/>
          <a:lstStyle>
            <a:lvl1pPr>
              <a:defRPr/>
            </a:lvl1pPr>
          </a:lstStyle>
          <a:p>
            <a:r>
              <a:rPr lang="en-US"/>
              <a:t>Click to edit Master title style</a:t>
            </a:r>
          </a:p>
        </p:txBody>
      </p:sp>
      <p:sp>
        <p:nvSpPr>
          <p:cNvPr id="5123" name="Rectangle 3"/>
          <p:cNvSpPr>
            <a:spLocks noGrp="1" noChangeArrowheads="1"/>
          </p:cNvSpPr>
          <p:nvPr>
            <p:ph type="subTitle" idx="1"/>
          </p:nvPr>
        </p:nvSpPr>
        <p:spPr>
          <a:xfrm>
            <a:off x="2743200" y="2743200"/>
            <a:ext cx="5486400" cy="457200"/>
          </a:xfrm>
        </p:spPr>
        <p:txBody>
          <a:bodyPr/>
          <a:lstStyle>
            <a:lvl1pPr marL="0" indent="0">
              <a:buFontTx/>
              <a:buNone/>
              <a:defRPr sz="2000"/>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8CEAF622-9716-4EBC-B715-ACF2C9EFA860}" type="slidenum">
              <a:rPr lang="en-US"/>
              <a:pPr>
                <a:defRPr/>
              </a:pPr>
              <a:t>‹#›</a:t>
            </a:fld>
            <a:endParaRPr lang="en-US"/>
          </a:p>
        </p:txBody>
      </p:sp>
    </p:spTree>
  </p:cSld>
  <p:clrMapOvr>
    <a:masterClrMapping/>
  </p:clrMapOvr>
  <p:transition spd="med">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8F5737-4F38-4B42-8F90-769E1E409313}" type="slidenum">
              <a:rPr lang="en-US"/>
              <a:pPr>
                <a:defRPr/>
              </a:pPr>
              <a:t>‹#›</a:t>
            </a:fld>
            <a:endParaRPr lang="en-US"/>
          </a:p>
        </p:txBody>
      </p:sp>
    </p:spTree>
  </p:cSld>
  <p:clrMapOvr>
    <a:masterClrMapping/>
  </p:clrMapOvr>
  <p:transition spd="med">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762000"/>
            <a:ext cx="1370012" cy="4953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41613" y="762000"/>
            <a:ext cx="3962400" cy="4953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CE5DF1-0070-4806-90E4-A141B74AADEB}" type="slidenum">
              <a:rPr lang="en-US"/>
              <a:pPr>
                <a:defRPr/>
              </a:pPr>
              <a:t>‹#›</a:t>
            </a:fld>
            <a:endParaRPr lang="en-US"/>
          </a:p>
        </p:txBody>
      </p:sp>
    </p:spTree>
  </p:cSld>
  <p:clrMapOvr>
    <a:masterClrMapping/>
  </p:clrMapOvr>
  <p:transition spd="med">
    <p:newsfla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p>
        </p:txBody>
      </p:sp>
      <p:sp>
        <p:nvSpPr>
          <p:cNvPr id="5" name="Freeform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p>
        </p:txBody>
      </p:sp>
      <p:sp>
        <p:nvSpPr>
          <p:cNvPr id="9" name="Title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6" name="Date Placeholder 29"/>
          <p:cNvSpPr>
            <a:spLocks noGrp="1"/>
          </p:cNvSpPr>
          <p:nvPr>
            <p:ph type="dt" sz="half" idx="10"/>
          </p:nvPr>
        </p:nvSpPr>
        <p:spPr/>
        <p:txBody>
          <a:bodyPr/>
          <a:lstStyle>
            <a:lvl1pPr>
              <a:defRPr/>
            </a:lvl1pPr>
          </a:lstStyle>
          <a:p>
            <a:pPr>
              <a:defRPr/>
            </a:pPr>
            <a:endParaRPr lang="en-US"/>
          </a:p>
        </p:txBody>
      </p:sp>
      <p:sp>
        <p:nvSpPr>
          <p:cNvPr id="7" name="Footer Placeholder 18"/>
          <p:cNvSpPr>
            <a:spLocks noGrp="1"/>
          </p:cNvSpPr>
          <p:nvPr>
            <p:ph type="ftr" sz="quarter" idx="11"/>
          </p:nvPr>
        </p:nvSpPr>
        <p:spPr/>
        <p:txBody>
          <a:bodyPr/>
          <a:lstStyle>
            <a:lvl1pPr>
              <a:defRPr/>
            </a:lvl1pPr>
          </a:lstStyle>
          <a:p>
            <a:pPr>
              <a:defRPr/>
            </a:pPr>
            <a:endParaRPr lang="en-US"/>
          </a:p>
        </p:txBody>
      </p:sp>
      <p:sp>
        <p:nvSpPr>
          <p:cNvPr id="8" name="Slide Number Placeholder 26"/>
          <p:cNvSpPr>
            <a:spLocks noGrp="1"/>
          </p:cNvSpPr>
          <p:nvPr>
            <p:ph type="sldNum" sz="quarter" idx="12"/>
          </p:nvPr>
        </p:nvSpPr>
        <p:spPr/>
        <p:txBody>
          <a:bodyPr/>
          <a:lstStyle>
            <a:lvl1pPr>
              <a:defRPr/>
            </a:lvl1pPr>
          </a:lstStyle>
          <a:p>
            <a:pPr>
              <a:defRPr/>
            </a:pPr>
            <a:fld id="{66626035-C867-4471-AF8A-07EC6A35A4D4}"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newsfla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B23A00AA-893E-4093-8522-4B61AF6F5EF8}" type="slidenum">
              <a:rPr lang="en-US"/>
              <a:pPr>
                <a:defRPr/>
              </a:pPr>
              <a:t>‹#›</a:t>
            </a:fld>
            <a:endParaRPr lang="en-US"/>
          </a:p>
        </p:txBody>
      </p:sp>
    </p:spTree>
  </p:cSld>
  <p:clrMapOvr>
    <a:masterClrMapping/>
  </p:clrMapOvr>
  <p:transition spd="med">
    <p:newsfla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p>
        </p:txBody>
      </p:sp>
      <p:sp>
        <p:nvSpPr>
          <p:cNvPr id="5" name="Freeform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37EFC1EE-D00F-4021-90FE-9288FFB457D8}"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newsfla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0E9A66CE-0A2A-428C-9671-DDBC347A9EF4}" type="slidenum">
              <a:rPr lang="en-US"/>
              <a:pPr>
                <a:defRPr/>
              </a:pPr>
              <a:t>‹#›</a:t>
            </a:fld>
            <a:endParaRPr lang="en-US"/>
          </a:p>
        </p:txBody>
      </p:sp>
    </p:spTree>
  </p:cSld>
  <p:clrMapOvr>
    <a:masterClrMapping/>
  </p:clrMapOvr>
  <p:transition spd="med">
    <p:newsfla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B2CE71AE-ED08-4997-B51B-D9F31E96F275}" type="slidenum">
              <a:rPr lang="en-US"/>
              <a:pPr>
                <a:defRPr/>
              </a:pPr>
              <a:t>‹#›</a:t>
            </a:fld>
            <a:endParaRPr lang="en-US"/>
          </a:p>
        </p:txBody>
      </p:sp>
    </p:spTree>
  </p:cSld>
  <p:clrMapOvr>
    <a:masterClrMapping/>
  </p:clrMapOvr>
  <p:transition spd="med">
    <p:newsfla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lstStyle>
            <a:lvl1pPr algn="l">
              <a:defRPr sz="4600"/>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4236E97C-383D-4F17-8CE5-DC69AAC1AA9B}" type="slidenum">
              <a:rPr lang="en-US"/>
              <a:pPr>
                <a:defRPr/>
              </a:pPr>
              <a:t>‹#›</a:t>
            </a:fld>
            <a:endParaRPr lang="en-US"/>
          </a:p>
        </p:txBody>
      </p:sp>
    </p:spTree>
  </p:cSld>
  <p:clrMapOvr>
    <a:masterClrMapping/>
  </p:clrMapOvr>
  <p:transition spd="med">
    <p:newsflash/>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99CCBA54-DFB1-40F8-9C61-3D3CE390F845}" type="slidenum">
              <a:rPr lang="en-US"/>
              <a:pPr>
                <a:defRPr/>
              </a:pPr>
              <a:t>‹#›</a:t>
            </a:fld>
            <a:endParaRPr lang="en-US"/>
          </a:p>
        </p:txBody>
      </p:sp>
    </p:spTree>
  </p:cSld>
  <p:clrMapOvr>
    <a:masterClrMapping/>
  </p:clrMapOvr>
  <p:transition spd="med">
    <p:newsflash/>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156575" y="6421438"/>
            <a:ext cx="762000" cy="365125"/>
          </a:xfrm>
        </p:spPr>
        <p:txBody>
          <a:bodyPr/>
          <a:lstStyle>
            <a:lvl1pPr>
              <a:defRPr/>
            </a:lvl1pPr>
          </a:lstStyle>
          <a:p>
            <a:pPr>
              <a:defRPr/>
            </a:pPr>
            <a:fld id="{A06C5FDA-C2FB-409B-9939-97F5D373723E}" type="slidenum">
              <a:rPr lang="en-US"/>
              <a:pPr>
                <a:defRPr/>
              </a:pPr>
              <a:t>‹#›</a:t>
            </a:fld>
            <a:endParaRPr lang="en-US"/>
          </a:p>
        </p:txBody>
      </p:sp>
    </p:spTree>
  </p:cSld>
  <p:clrMapOvr>
    <a:masterClrMapping/>
  </p:clrMapOvr>
  <p:transition spd="med">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F83725-E926-4A0B-BB95-CDC6E9D8EDA4}" type="slidenum">
              <a:rPr lang="en-US"/>
              <a:pPr>
                <a:defRPr/>
              </a:pPr>
              <a:t>‹#›</a:t>
            </a:fld>
            <a:endParaRPr lang="en-US"/>
          </a:p>
        </p:txBody>
      </p:sp>
    </p:spTree>
  </p:cSld>
  <p:clrMapOvr>
    <a:masterClrMapping/>
  </p:clrMapOvr>
  <p:transition spd="med">
    <p:newsflash/>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7D4C050B-5B31-4E3E-917D-C726820C7507}" type="slidenum">
              <a:rPr lang="en-US"/>
              <a:pPr>
                <a:defRPr/>
              </a:pPr>
              <a:t>‹#›</a:t>
            </a:fld>
            <a:endParaRPr lang="en-US"/>
          </a:p>
        </p:txBody>
      </p:sp>
    </p:spTree>
  </p:cSld>
  <p:clrMapOvr>
    <a:masterClrMapping/>
  </p:clrMapOvr>
  <p:transition spd="med">
    <p:newsflash/>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F2129A9F-0475-4812-8BEA-246BD86C6259}" type="slidenum">
              <a:rPr lang="en-US"/>
              <a:pPr>
                <a:defRPr/>
              </a:pPr>
              <a:t>‹#›</a:t>
            </a:fld>
            <a:endParaRPr lang="en-US"/>
          </a:p>
        </p:txBody>
      </p:sp>
    </p:spTree>
  </p:cSld>
  <p:clrMapOvr>
    <a:masterClrMapping/>
  </p:clrMapOvr>
  <p:transition spd="med">
    <p:newsflash/>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E7E77343-69E4-4CC9-BA24-18A36AC5DEFE}" type="slidenum">
              <a:rPr lang="en-US"/>
              <a:pPr>
                <a:defRPr/>
              </a:pPr>
              <a:t>‹#›</a:t>
            </a:fld>
            <a:endParaRPr lang="en-US"/>
          </a:p>
        </p:txBody>
      </p:sp>
    </p:spTree>
  </p:cSld>
  <p:clrMapOvr>
    <a:masterClrMapping/>
  </p:clrMapOvr>
  <p:transition spd="med">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4E016-E895-43AF-AEF9-045CDC660B70}" type="slidenum">
              <a:rPr lang="en-US"/>
              <a:pPr>
                <a:defRPr/>
              </a:pPr>
              <a:t>‹#›</a:t>
            </a:fld>
            <a:endParaRPr lang="en-US"/>
          </a:p>
        </p:txBody>
      </p:sp>
    </p:spTree>
  </p:cSld>
  <p:clrMapOvr>
    <a:masterClrMapping/>
  </p:clrMapOvr>
  <p:transition spd="med">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41613" y="1828800"/>
            <a:ext cx="2665412"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59425" y="1828800"/>
            <a:ext cx="2667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CD3D0D-047F-4E5D-ABCA-D76483F9D09E}" type="slidenum">
              <a:rPr lang="en-US"/>
              <a:pPr>
                <a:defRPr/>
              </a:pPr>
              <a:t>‹#›</a:t>
            </a:fld>
            <a:endParaRPr lang="en-US"/>
          </a:p>
        </p:txBody>
      </p:sp>
    </p:spTree>
  </p:cSld>
  <p:clrMapOvr>
    <a:masterClrMapping/>
  </p:clrMapOvr>
  <p:transition spd="med">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D9BD91D-BE8A-47FE-8A7E-D438D025529D}" type="slidenum">
              <a:rPr lang="en-US"/>
              <a:pPr>
                <a:defRPr/>
              </a:pPr>
              <a:t>‹#›</a:t>
            </a:fld>
            <a:endParaRPr lang="en-US"/>
          </a:p>
        </p:txBody>
      </p:sp>
    </p:spTree>
  </p:cSld>
  <p:clrMapOvr>
    <a:masterClrMapping/>
  </p:clrMapOvr>
  <p:transition spd="med">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CC21A06-D79D-48A5-B3DF-17251A012928}" type="slidenum">
              <a:rPr lang="en-US"/>
              <a:pPr>
                <a:defRPr/>
              </a:pPr>
              <a:t>‹#›</a:t>
            </a:fld>
            <a:endParaRPr lang="en-US"/>
          </a:p>
        </p:txBody>
      </p:sp>
    </p:spTree>
  </p:cSld>
  <p:clrMapOvr>
    <a:masterClrMapping/>
  </p:clrMapOvr>
  <p:transition spd="med">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CBF0936-57E2-4F6F-8DE9-7BB8ADB2F466}" type="slidenum">
              <a:rPr lang="en-US"/>
              <a:pPr>
                <a:defRPr/>
              </a:pPr>
              <a:t>‹#›</a:t>
            </a:fld>
            <a:endParaRPr lang="en-US"/>
          </a:p>
        </p:txBody>
      </p:sp>
    </p:spTree>
  </p:cSld>
  <p:clrMapOvr>
    <a:masterClrMapping/>
  </p:clrMapOvr>
  <p:transition spd="med">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96E6178-8D0F-43DE-BA21-DAEBA0F184B8}" type="slidenum">
              <a:rPr lang="en-US"/>
              <a:pPr>
                <a:defRPr/>
              </a:pPr>
              <a:t>‹#›</a:t>
            </a:fld>
            <a:endParaRPr lang="en-US"/>
          </a:p>
        </p:txBody>
      </p:sp>
    </p:spTree>
  </p:cSld>
  <p:clrMapOvr>
    <a:masterClrMapping/>
  </p:clrMapOvr>
  <p:transition spd="med">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AAD8EE2-A7DF-4114-A7DC-3922CFA775FF}" type="slidenum">
              <a:rPr lang="en-US"/>
              <a:pPr>
                <a:defRPr/>
              </a:pPr>
              <a:t>‹#›</a:t>
            </a:fld>
            <a:endParaRPr lang="en-US"/>
          </a:p>
        </p:txBody>
      </p:sp>
    </p:spTree>
  </p:cSld>
  <p:clrMapOvr>
    <a:masterClrMapping/>
  </p:clrMapOvr>
  <p:transition spd="med">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741613" y="762000"/>
            <a:ext cx="5484812"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741613" y="1828800"/>
            <a:ext cx="5484812"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914400" y="5886450"/>
            <a:ext cx="1752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rgbClr val="79551B"/>
                </a:solidFill>
                <a:latin typeface="+mn-lt"/>
              </a:defRPr>
            </a:lvl1pPr>
          </a:lstStyle>
          <a:p>
            <a:pPr>
              <a:defRPr/>
            </a:pPr>
            <a:endParaRPr lang="en-US"/>
          </a:p>
        </p:txBody>
      </p:sp>
      <p:sp>
        <p:nvSpPr>
          <p:cNvPr id="4101" name="Rectangle 5"/>
          <p:cNvSpPr>
            <a:spLocks noGrp="1" noChangeArrowheads="1"/>
          </p:cNvSpPr>
          <p:nvPr>
            <p:ph type="ftr" sz="quarter" idx="3"/>
          </p:nvPr>
        </p:nvSpPr>
        <p:spPr bwMode="auto">
          <a:xfrm>
            <a:off x="3124200" y="5886450"/>
            <a:ext cx="2895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rgbClr val="79551B"/>
                </a:solidFill>
                <a:latin typeface="+mn-lt"/>
              </a:defRPr>
            </a:lvl1pPr>
          </a:lstStyle>
          <a:p>
            <a:pPr>
              <a:defRPr/>
            </a:pPr>
            <a:endParaRPr lang="en-US"/>
          </a:p>
        </p:txBody>
      </p:sp>
      <p:sp>
        <p:nvSpPr>
          <p:cNvPr id="4102" name="Rectangle 6"/>
          <p:cNvSpPr>
            <a:spLocks noGrp="1" noChangeArrowheads="1"/>
          </p:cNvSpPr>
          <p:nvPr>
            <p:ph type="sldNum" sz="quarter" idx="4"/>
          </p:nvPr>
        </p:nvSpPr>
        <p:spPr bwMode="auto">
          <a:xfrm>
            <a:off x="6477000" y="5886450"/>
            <a:ext cx="1752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79551B"/>
                </a:solidFill>
                <a:latin typeface="+mn-lt"/>
              </a:defRPr>
            </a:lvl1pPr>
          </a:lstStyle>
          <a:p>
            <a:pPr>
              <a:defRPr/>
            </a:pPr>
            <a:fld id="{E32B91C7-42B8-4874-A023-10AC7EEFC39F}"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875"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ransition spd="med">
    <p:newsflash/>
  </p:transition>
  <p:txStyles>
    <p:titleStyle>
      <a:lvl1pPr algn="l" rtl="0" eaLnBrk="0" fontAlgn="base" hangingPunct="0">
        <a:spcBef>
          <a:spcPct val="0"/>
        </a:spcBef>
        <a:spcAft>
          <a:spcPct val="0"/>
        </a:spcAft>
        <a:defRPr sz="3200">
          <a:solidFill>
            <a:srgbClr val="79551B"/>
          </a:solidFill>
          <a:latin typeface="+mj-lt"/>
          <a:ea typeface="+mj-ea"/>
          <a:cs typeface="+mj-cs"/>
        </a:defRPr>
      </a:lvl1pPr>
      <a:lvl2pPr algn="l" rtl="0" eaLnBrk="0" fontAlgn="base" hangingPunct="0">
        <a:spcBef>
          <a:spcPct val="0"/>
        </a:spcBef>
        <a:spcAft>
          <a:spcPct val="0"/>
        </a:spcAft>
        <a:defRPr sz="3200">
          <a:solidFill>
            <a:srgbClr val="79551B"/>
          </a:solidFill>
          <a:latin typeface="Palatino Linotype" pitchFamily="18" charset="0"/>
        </a:defRPr>
      </a:lvl2pPr>
      <a:lvl3pPr algn="l" rtl="0" eaLnBrk="0" fontAlgn="base" hangingPunct="0">
        <a:spcBef>
          <a:spcPct val="0"/>
        </a:spcBef>
        <a:spcAft>
          <a:spcPct val="0"/>
        </a:spcAft>
        <a:defRPr sz="3200">
          <a:solidFill>
            <a:srgbClr val="79551B"/>
          </a:solidFill>
          <a:latin typeface="Palatino Linotype" pitchFamily="18" charset="0"/>
        </a:defRPr>
      </a:lvl3pPr>
      <a:lvl4pPr algn="l" rtl="0" eaLnBrk="0" fontAlgn="base" hangingPunct="0">
        <a:spcBef>
          <a:spcPct val="0"/>
        </a:spcBef>
        <a:spcAft>
          <a:spcPct val="0"/>
        </a:spcAft>
        <a:defRPr sz="3200">
          <a:solidFill>
            <a:srgbClr val="79551B"/>
          </a:solidFill>
          <a:latin typeface="Palatino Linotype" pitchFamily="18" charset="0"/>
        </a:defRPr>
      </a:lvl4pPr>
      <a:lvl5pPr algn="l" rtl="0" eaLnBrk="0" fontAlgn="base" hangingPunct="0">
        <a:spcBef>
          <a:spcPct val="0"/>
        </a:spcBef>
        <a:spcAft>
          <a:spcPct val="0"/>
        </a:spcAft>
        <a:defRPr sz="3200">
          <a:solidFill>
            <a:srgbClr val="79551B"/>
          </a:solidFill>
          <a:latin typeface="Palatino Linotype" pitchFamily="18" charset="0"/>
        </a:defRPr>
      </a:lvl5pPr>
      <a:lvl6pPr marL="457200" algn="l" rtl="0" fontAlgn="base">
        <a:spcBef>
          <a:spcPct val="0"/>
        </a:spcBef>
        <a:spcAft>
          <a:spcPct val="0"/>
        </a:spcAft>
        <a:defRPr sz="3200">
          <a:solidFill>
            <a:srgbClr val="79551B"/>
          </a:solidFill>
          <a:latin typeface="Palatino Linotype" pitchFamily="18" charset="0"/>
        </a:defRPr>
      </a:lvl6pPr>
      <a:lvl7pPr marL="914400" algn="l" rtl="0" fontAlgn="base">
        <a:spcBef>
          <a:spcPct val="0"/>
        </a:spcBef>
        <a:spcAft>
          <a:spcPct val="0"/>
        </a:spcAft>
        <a:defRPr sz="3200">
          <a:solidFill>
            <a:srgbClr val="79551B"/>
          </a:solidFill>
          <a:latin typeface="Palatino Linotype" pitchFamily="18" charset="0"/>
        </a:defRPr>
      </a:lvl7pPr>
      <a:lvl8pPr marL="1371600" algn="l" rtl="0" fontAlgn="base">
        <a:spcBef>
          <a:spcPct val="0"/>
        </a:spcBef>
        <a:spcAft>
          <a:spcPct val="0"/>
        </a:spcAft>
        <a:defRPr sz="3200">
          <a:solidFill>
            <a:srgbClr val="79551B"/>
          </a:solidFill>
          <a:latin typeface="Palatino Linotype" pitchFamily="18" charset="0"/>
        </a:defRPr>
      </a:lvl8pPr>
      <a:lvl9pPr marL="1828800" algn="l" rtl="0" fontAlgn="base">
        <a:spcBef>
          <a:spcPct val="0"/>
        </a:spcBef>
        <a:spcAft>
          <a:spcPct val="0"/>
        </a:spcAft>
        <a:defRPr sz="3200">
          <a:solidFill>
            <a:srgbClr val="79551B"/>
          </a:solidFill>
          <a:latin typeface="Palatino Linotype" pitchFamily="18" charset="0"/>
        </a:defRPr>
      </a:lvl9pPr>
    </p:titleStyle>
    <p:bodyStyle>
      <a:lvl1pPr marL="342900" indent="-342900" algn="l" rtl="0" eaLnBrk="0" fontAlgn="base" hangingPunct="0">
        <a:spcBef>
          <a:spcPct val="20000"/>
        </a:spcBef>
        <a:spcAft>
          <a:spcPct val="0"/>
        </a:spcAft>
        <a:buChar char="•"/>
        <a:defRPr sz="2800">
          <a:solidFill>
            <a:srgbClr val="79551B"/>
          </a:solidFill>
          <a:latin typeface="+mn-lt"/>
          <a:ea typeface="+mn-ea"/>
          <a:cs typeface="+mn-cs"/>
        </a:defRPr>
      </a:lvl1pPr>
      <a:lvl2pPr marL="742950" indent="-285750" algn="l" rtl="0" eaLnBrk="0" fontAlgn="base" hangingPunct="0">
        <a:spcBef>
          <a:spcPct val="20000"/>
        </a:spcBef>
        <a:spcAft>
          <a:spcPct val="0"/>
        </a:spcAft>
        <a:buChar char="–"/>
        <a:defRPr sz="2400">
          <a:solidFill>
            <a:srgbClr val="79551B"/>
          </a:solidFill>
          <a:latin typeface="+mn-lt"/>
        </a:defRPr>
      </a:lvl2pPr>
      <a:lvl3pPr marL="1143000" indent="-228600" algn="l" rtl="0" eaLnBrk="0" fontAlgn="base" hangingPunct="0">
        <a:spcBef>
          <a:spcPct val="20000"/>
        </a:spcBef>
        <a:spcAft>
          <a:spcPct val="0"/>
        </a:spcAft>
        <a:buChar char="•"/>
        <a:defRPr sz="2000">
          <a:solidFill>
            <a:srgbClr val="79551B"/>
          </a:solidFill>
          <a:latin typeface="+mn-lt"/>
        </a:defRPr>
      </a:lvl3pPr>
      <a:lvl4pPr marL="1600200" indent="-228600" algn="l" rtl="0" eaLnBrk="0" fontAlgn="base" hangingPunct="0">
        <a:spcBef>
          <a:spcPct val="20000"/>
        </a:spcBef>
        <a:spcAft>
          <a:spcPct val="0"/>
        </a:spcAft>
        <a:buChar char="–"/>
        <a:defRPr sz="2000">
          <a:solidFill>
            <a:srgbClr val="79551B"/>
          </a:solidFill>
          <a:latin typeface="+mn-lt"/>
        </a:defRPr>
      </a:lvl4pPr>
      <a:lvl5pPr marL="2057400" indent="-228600" algn="l" rtl="0" eaLnBrk="0" fontAlgn="base" hangingPunct="0">
        <a:spcBef>
          <a:spcPct val="20000"/>
        </a:spcBef>
        <a:spcAft>
          <a:spcPct val="0"/>
        </a:spcAft>
        <a:buChar char="»"/>
        <a:defRPr sz="1600">
          <a:solidFill>
            <a:srgbClr val="79551B"/>
          </a:solidFill>
          <a:latin typeface="+mn-lt"/>
        </a:defRPr>
      </a:lvl5pPr>
      <a:lvl6pPr marL="2514600" indent="-228600" algn="l" rtl="0" fontAlgn="base">
        <a:spcBef>
          <a:spcPct val="20000"/>
        </a:spcBef>
        <a:spcAft>
          <a:spcPct val="0"/>
        </a:spcAft>
        <a:buChar char="»"/>
        <a:defRPr sz="1600">
          <a:solidFill>
            <a:srgbClr val="79551B"/>
          </a:solidFill>
          <a:latin typeface="+mn-lt"/>
        </a:defRPr>
      </a:lvl6pPr>
      <a:lvl7pPr marL="2971800" indent="-228600" algn="l" rtl="0" fontAlgn="base">
        <a:spcBef>
          <a:spcPct val="20000"/>
        </a:spcBef>
        <a:spcAft>
          <a:spcPct val="0"/>
        </a:spcAft>
        <a:buChar char="»"/>
        <a:defRPr sz="1600">
          <a:solidFill>
            <a:srgbClr val="79551B"/>
          </a:solidFill>
          <a:latin typeface="+mn-lt"/>
        </a:defRPr>
      </a:lvl7pPr>
      <a:lvl8pPr marL="3429000" indent="-228600" algn="l" rtl="0" fontAlgn="base">
        <a:spcBef>
          <a:spcPct val="20000"/>
        </a:spcBef>
        <a:spcAft>
          <a:spcPct val="0"/>
        </a:spcAft>
        <a:buChar char="»"/>
        <a:defRPr sz="1600">
          <a:solidFill>
            <a:srgbClr val="79551B"/>
          </a:solidFill>
          <a:latin typeface="+mn-lt"/>
        </a:defRPr>
      </a:lvl8pPr>
      <a:lvl9pPr marL="3886200" indent="-228600" algn="l" rtl="0" fontAlgn="base">
        <a:spcBef>
          <a:spcPct val="20000"/>
        </a:spcBef>
        <a:spcAft>
          <a:spcPct val="0"/>
        </a:spcAft>
        <a:buChar char="»"/>
        <a:defRPr sz="1600">
          <a:solidFill>
            <a:srgbClr val="79551B"/>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p>
        </p:txBody>
      </p:sp>
      <p:sp>
        <p:nvSpPr>
          <p:cNvPr id="2052" name="Title Placeholder 8"/>
          <p:cNvSpPr>
            <a:spLocks noGrp="1"/>
          </p:cNvSpPr>
          <p:nvPr>
            <p:ph type="title"/>
          </p:nvPr>
        </p:nvSpPr>
        <p:spPr bwMode="auto">
          <a:xfrm>
            <a:off x="457200" y="274638"/>
            <a:ext cx="74676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Master title style</a:t>
            </a:r>
          </a:p>
        </p:txBody>
      </p:sp>
      <p:sp>
        <p:nvSpPr>
          <p:cNvPr id="2053" name="Text Placeholder 29"/>
          <p:cNvSpPr>
            <a:spLocks noGrp="1"/>
          </p:cNvSpPr>
          <p:nvPr>
            <p:ph type="body" idx="1"/>
          </p:nvPr>
        </p:nvSpPr>
        <p:spPr bwMode="auto">
          <a:xfrm>
            <a:off x="457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421438"/>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a:defRPr/>
            </a:pPr>
            <a:endParaRPr lang="en-US"/>
          </a:p>
        </p:txBody>
      </p:sp>
      <p:sp>
        <p:nvSpPr>
          <p:cNvPr id="22" name="Footer Placeholder 21"/>
          <p:cNvSpPr>
            <a:spLocks noGrp="1"/>
          </p:cNvSpPr>
          <p:nvPr>
            <p:ph type="ftr" sz="quarter" idx="3"/>
          </p:nvPr>
        </p:nvSpPr>
        <p:spPr>
          <a:xfrm>
            <a:off x="3124200" y="6421438"/>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defRPr/>
            </a:pPr>
            <a:endParaRPr lang="en-US"/>
          </a:p>
        </p:txBody>
      </p:sp>
      <p:sp>
        <p:nvSpPr>
          <p:cNvPr id="18" name="Slide Number Placeholder 17"/>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pPr>
              <a:defRPr/>
            </a:pPr>
            <a:fld id="{DF32B4BE-7C19-40AD-BADC-AD84DABA5D1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876" r:id="rId1"/>
    <p:sldLayoutId id="2147483869" r:id="rId2"/>
    <p:sldLayoutId id="2147483877" r:id="rId3"/>
    <p:sldLayoutId id="2147483870" r:id="rId4"/>
    <p:sldLayoutId id="2147483878" r:id="rId5"/>
    <p:sldLayoutId id="2147483871" r:id="rId6"/>
    <p:sldLayoutId id="2147483872" r:id="rId7"/>
    <p:sldLayoutId id="2147483879" r:id="rId8"/>
    <p:sldLayoutId id="2147483880" r:id="rId9"/>
    <p:sldLayoutId id="2147483873" r:id="rId10"/>
    <p:sldLayoutId id="2147483874" r:id="rId11"/>
  </p:sldLayoutIdLst>
  <p:transition spd="med">
    <p:newsflash/>
  </p:transition>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81000" y="228600"/>
            <a:ext cx="8458200" cy="838200"/>
          </a:xfrm>
        </p:spPr>
        <p:style>
          <a:lnRef idx="1">
            <a:schemeClr val="accent2"/>
          </a:lnRef>
          <a:fillRef idx="2">
            <a:schemeClr val="accent2"/>
          </a:fillRef>
          <a:effectRef idx="1">
            <a:schemeClr val="accent2"/>
          </a:effectRef>
          <a:fontRef idx="minor">
            <a:schemeClr val="dk1"/>
          </a:fontRef>
        </p:style>
        <p:txBody>
          <a:bodyPr/>
          <a:lstStyle/>
          <a:p>
            <a:r>
              <a:rPr lang="en-US" sz="4400" dirty="0"/>
              <a:t>Agricultural Origins &amp; Regions</a:t>
            </a:r>
            <a:endParaRPr lang="en-US" dirty="0"/>
          </a:p>
        </p:txBody>
      </p:sp>
      <p:sp>
        <p:nvSpPr>
          <p:cNvPr id="3075" name="Rectangle 3"/>
          <p:cNvSpPr>
            <a:spLocks noGrp="1" noChangeArrowheads="1"/>
          </p:cNvSpPr>
          <p:nvPr>
            <p:ph type="body" idx="1"/>
          </p:nvPr>
        </p:nvSpPr>
        <p:spPr>
          <a:xfrm>
            <a:off x="685800" y="1219200"/>
            <a:ext cx="7772400" cy="5181600"/>
          </a:xfrm>
        </p:spPr>
        <p:txBody>
          <a:bodyPr/>
          <a:lstStyle/>
          <a:p>
            <a:r>
              <a:rPr lang="en-US" dirty="0"/>
              <a:t>Origins of agriculture</a:t>
            </a:r>
          </a:p>
          <a:p>
            <a:pPr lvl="1"/>
            <a:r>
              <a:rPr lang="en-US" dirty="0"/>
              <a:t>Hunters and gatherers</a:t>
            </a:r>
          </a:p>
          <a:p>
            <a:pPr lvl="1"/>
            <a:r>
              <a:rPr lang="en-US" dirty="0"/>
              <a:t>Invention of agriculture</a:t>
            </a:r>
          </a:p>
          <a:p>
            <a:endParaRPr lang="en-US" sz="800" dirty="0"/>
          </a:p>
          <a:p>
            <a:r>
              <a:rPr lang="en-US" dirty="0"/>
              <a:t>Location of agricultural hearths</a:t>
            </a:r>
          </a:p>
          <a:p>
            <a:pPr lvl="1"/>
            <a:r>
              <a:rPr lang="en-US" dirty="0" smtClean="0"/>
              <a:t>Carl O Sauer – Two types of cultivation</a:t>
            </a:r>
          </a:p>
          <a:p>
            <a:pPr lvl="2"/>
            <a:r>
              <a:rPr lang="en-US" dirty="0" smtClean="0"/>
              <a:t>Vegetative </a:t>
            </a:r>
            <a:r>
              <a:rPr lang="en-US" dirty="0"/>
              <a:t>planting</a:t>
            </a:r>
          </a:p>
          <a:p>
            <a:pPr lvl="2"/>
            <a:r>
              <a:rPr lang="en-US" dirty="0"/>
              <a:t>Seed agriculture</a:t>
            </a:r>
          </a:p>
          <a:p>
            <a:endParaRPr lang="en-US" sz="800" dirty="0"/>
          </a:p>
          <a:p>
            <a:r>
              <a:rPr lang="en-US" dirty="0"/>
              <a:t>Classifying agricultural regions</a:t>
            </a:r>
          </a:p>
          <a:p>
            <a:pPr lvl="1"/>
            <a:r>
              <a:rPr lang="en-US" dirty="0"/>
              <a:t>Subsistence vs. commercial agriculture</a:t>
            </a:r>
          </a:p>
          <a:p>
            <a:pPr lvl="1"/>
            <a:r>
              <a:rPr lang="en-US" dirty="0"/>
              <a:t>Mapping agricultural regions</a:t>
            </a: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p:cTn id="7" dur="500" fill="hold"/>
                                        <p:tgtEl>
                                          <p:spTgt spid="307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07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07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07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075">
                                            <p:txEl>
                                              <p:pRg st="0" end="0"/>
                                            </p:txEl>
                                          </p:spTgt>
                                        </p:tgtEl>
                                      </p:cBhvr>
                                    </p:animEffect>
                                  </p:childTnLst>
                                </p:cTn>
                              </p:par>
                              <p:par>
                                <p:cTn id="12" presetID="41" presetClass="entr" presetSubtype="0" fill="hold" nodeType="withEffect">
                                  <p:stCondLst>
                                    <p:cond delay="0"/>
                                  </p:stCondLst>
                                  <p:iterate type="lt">
                                    <p:tmPct val="10000"/>
                                  </p:iterate>
                                  <p:childTnLst>
                                    <p:set>
                                      <p:cBhvr>
                                        <p:cTn id="13" dur="1" fill="hold">
                                          <p:stCondLst>
                                            <p:cond delay="0"/>
                                          </p:stCondLst>
                                        </p:cTn>
                                        <p:tgtEl>
                                          <p:spTgt spid="3075">
                                            <p:txEl>
                                              <p:pRg st="1" end="1"/>
                                            </p:txEl>
                                          </p:spTgt>
                                        </p:tgtEl>
                                        <p:attrNameLst>
                                          <p:attrName>style.visibility</p:attrName>
                                        </p:attrNameLst>
                                      </p:cBhvr>
                                      <p:to>
                                        <p:strVal val="visible"/>
                                      </p:to>
                                    </p:set>
                                    <p:anim calcmode="lin" valueType="num">
                                      <p:cBhvr>
                                        <p:cTn id="14" dur="500" fill="hold"/>
                                        <p:tgtEl>
                                          <p:spTgt spid="307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075">
                                            <p:txEl>
                                              <p:pRg st="1" end="1"/>
                                            </p:txEl>
                                          </p:spTgt>
                                        </p:tgtEl>
                                        <p:attrNameLst>
                                          <p:attrName>ppt_y</p:attrName>
                                        </p:attrNameLst>
                                      </p:cBhvr>
                                      <p:tavLst>
                                        <p:tav tm="0">
                                          <p:val>
                                            <p:strVal val="#ppt_y"/>
                                          </p:val>
                                        </p:tav>
                                        <p:tav tm="100000">
                                          <p:val>
                                            <p:strVal val="#ppt_y"/>
                                          </p:val>
                                        </p:tav>
                                      </p:tavLst>
                                    </p:anim>
                                    <p:anim calcmode="lin" valueType="num">
                                      <p:cBhvr>
                                        <p:cTn id="16" dur="500" fill="hold"/>
                                        <p:tgtEl>
                                          <p:spTgt spid="307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07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075">
                                            <p:txEl>
                                              <p:pRg st="1" end="1"/>
                                            </p:txEl>
                                          </p:spTgt>
                                        </p:tgtEl>
                                      </p:cBhvr>
                                    </p:animEffect>
                                  </p:childTnLst>
                                </p:cTn>
                              </p:par>
                              <p:par>
                                <p:cTn id="19" presetID="41" presetClass="entr" presetSubtype="0" fill="hold" nodeType="withEffect">
                                  <p:stCondLst>
                                    <p:cond delay="0"/>
                                  </p:stCondLst>
                                  <p:iterate type="lt">
                                    <p:tmPct val="10000"/>
                                  </p:iterate>
                                  <p:childTnLst>
                                    <p:set>
                                      <p:cBhvr>
                                        <p:cTn id="20" dur="1" fill="hold">
                                          <p:stCondLst>
                                            <p:cond delay="0"/>
                                          </p:stCondLst>
                                        </p:cTn>
                                        <p:tgtEl>
                                          <p:spTgt spid="3075">
                                            <p:txEl>
                                              <p:pRg st="2" end="2"/>
                                            </p:txEl>
                                          </p:spTgt>
                                        </p:tgtEl>
                                        <p:attrNameLst>
                                          <p:attrName>style.visibility</p:attrName>
                                        </p:attrNameLst>
                                      </p:cBhvr>
                                      <p:to>
                                        <p:strVal val="visible"/>
                                      </p:to>
                                    </p:set>
                                    <p:anim calcmode="lin" valueType="num">
                                      <p:cBhvr>
                                        <p:cTn id="21" dur="500" fill="hold"/>
                                        <p:tgtEl>
                                          <p:spTgt spid="3075">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3075">
                                            <p:txEl>
                                              <p:pRg st="2" end="2"/>
                                            </p:txEl>
                                          </p:spTgt>
                                        </p:tgtEl>
                                        <p:attrNameLst>
                                          <p:attrName>ppt_y</p:attrName>
                                        </p:attrNameLst>
                                      </p:cBhvr>
                                      <p:tavLst>
                                        <p:tav tm="0">
                                          <p:val>
                                            <p:strVal val="#ppt_y"/>
                                          </p:val>
                                        </p:tav>
                                        <p:tav tm="100000">
                                          <p:val>
                                            <p:strVal val="#ppt_y"/>
                                          </p:val>
                                        </p:tav>
                                      </p:tavLst>
                                    </p:anim>
                                    <p:anim calcmode="lin" valueType="num">
                                      <p:cBhvr>
                                        <p:cTn id="23" dur="500" fill="hold"/>
                                        <p:tgtEl>
                                          <p:spTgt spid="3075">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3075">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307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nodeType="clickEffect">
                                  <p:stCondLst>
                                    <p:cond delay="0"/>
                                  </p:stCondLst>
                                  <p:iterate type="lt">
                                    <p:tmPct val="10000"/>
                                  </p:iterate>
                                  <p:childTnLst>
                                    <p:set>
                                      <p:cBhvr>
                                        <p:cTn id="29" dur="1" fill="hold">
                                          <p:stCondLst>
                                            <p:cond delay="0"/>
                                          </p:stCondLst>
                                        </p:cTn>
                                        <p:tgtEl>
                                          <p:spTgt spid="3075">
                                            <p:txEl>
                                              <p:pRg st="4" end="4"/>
                                            </p:txEl>
                                          </p:spTgt>
                                        </p:tgtEl>
                                        <p:attrNameLst>
                                          <p:attrName>style.visibility</p:attrName>
                                        </p:attrNameLst>
                                      </p:cBhvr>
                                      <p:to>
                                        <p:strVal val="visible"/>
                                      </p:to>
                                    </p:set>
                                    <p:anim calcmode="lin" valueType="num">
                                      <p:cBhvr>
                                        <p:cTn id="30" dur="500" fill="hold"/>
                                        <p:tgtEl>
                                          <p:spTgt spid="3075">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3075">
                                            <p:txEl>
                                              <p:pRg st="4" end="4"/>
                                            </p:txEl>
                                          </p:spTgt>
                                        </p:tgtEl>
                                        <p:attrNameLst>
                                          <p:attrName>ppt_y</p:attrName>
                                        </p:attrNameLst>
                                      </p:cBhvr>
                                      <p:tavLst>
                                        <p:tav tm="0">
                                          <p:val>
                                            <p:strVal val="#ppt_y"/>
                                          </p:val>
                                        </p:tav>
                                        <p:tav tm="100000">
                                          <p:val>
                                            <p:strVal val="#ppt_y"/>
                                          </p:val>
                                        </p:tav>
                                      </p:tavLst>
                                    </p:anim>
                                    <p:anim calcmode="lin" valueType="num">
                                      <p:cBhvr>
                                        <p:cTn id="32" dur="500" fill="hold"/>
                                        <p:tgtEl>
                                          <p:spTgt spid="3075">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3075">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3075">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nodeType="clickEffect">
                                  <p:stCondLst>
                                    <p:cond delay="0"/>
                                  </p:stCondLst>
                                  <p:iterate type="lt">
                                    <p:tmPct val="10000"/>
                                  </p:iterate>
                                  <p:childTnLst>
                                    <p:set>
                                      <p:cBhvr>
                                        <p:cTn id="38" dur="1" fill="hold">
                                          <p:stCondLst>
                                            <p:cond delay="0"/>
                                          </p:stCondLst>
                                        </p:cTn>
                                        <p:tgtEl>
                                          <p:spTgt spid="3075">
                                            <p:txEl>
                                              <p:pRg st="5" end="5"/>
                                            </p:txEl>
                                          </p:spTgt>
                                        </p:tgtEl>
                                        <p:attrNameLst>
                                          <p:attrName>style.visibility</p:attrName>
                                        </p:attrNameLst>
                                      </p:cBhvr>
                                      <p:to>
                                        <p:strVal val="visible"/>
                                      </p:to>
                                    </p:set>
                                    <p:anim calcmode="lin" valueType="num">
                                      <p:cBhvr>
                                        <p:cTn id="39" dur="500" fill="hold"/>
                                        <p:tgtEl>
                                          <p:spTgt spid="3075">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3075">
                                            <p:txEl>
                                              <p:pRg st="5" end="5"/>
                                            </p:txEl>
                                          </p:spTgt>
                                        </p:tgtEl>
                                        <p:attrNameLst>
                                          <p:attrName>ppt_y</p:attrName>
                                        </p:attrNameLst>
                                      </p:cBhvr>
                                      <p:tavLst>
                                        <p:tav tm="0">
                                          <p:val>
                                            <p:strVal val="#ppt_y"/>
                                          </p:val>
                                        </p:tav>
                                        <p:tav tm="100000">
                                          <p:val>
                                            <p:strVal val="#ppt_y"/>
                                          </p:val>
                                        </p:tav>
                                      </p:tavLst>
                                    </p:anim>
                                    <p:anim calcmode="lin" valueType="num">
                                      <p:cBhvr>
                                        <p:cTn id="41" dur="500" fill="hold"/>
                                        <p:tgtEl>
                                          <p:spTgt spid="3075">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3075">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3075">
                                            <p:txEl>
                                              <p:pRg st="5" end="5"/>
                                            </p:txEl>
                                          </p:spTgt>
                                        </p:tgtEl>
                                      </p:cBhvr>
                                    </p:animEffect>
                                  </p:childTnLst>
                                </p:cTn>
                              </p:par>
                              <p:par>
                                <p:cTn id="44" presetID="41" presetClass="entr" presetSubtype="0" fill="hold" nodeType="withEffect">
                                  <p:stCondLst>
                                    <p:cond delay="0"/>
                                  </p:stCondLst>
                                  <p:iterate type="lt">
                                    <p:tmPct val="10000"/>
                                  </p:iterate>
                                  <p:childTnLst>
                                    <p:set>
                                      <p:cBhvr>
                                        <p:cTn id="45" dur="1" fill="hold">
                                          <p:stCondLst>
                                            <p:cond delay="0"/>
                                          </p:stCondLst>
                                        </p:cTn>
                                        <p:tgtEl>
                                          <p:spTgt spid="3075">
                                            <p:txEl>
                                              <p:pRg st="6" end="6"/>
                                            </p:txEl>
                                          </p:spTgt>
                                        </p:tgtEl>
                                        <p:attrNameLst>
                                          <p:attrName>style.visibility</p:attrName>
                                        </p:attrNameLst>
                                      </p:cBhvr>
                                      <p:to>
                                        <p:strVal val="visible"/>
                                      </p:to>
                                    </p:set>
                                    <p:anim calcmode="lin" valueType="num">
                                      <p:cBhvr>
                                        <p:cTn id="46" dur="500" fill="hold"/>
                                        <p:tgtEl>
                                          <p:spTgt spid="3075">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3075">
                                            <p:txEl>
                                              <p:pRg st="6" end="6"/>
                                            </p:txEl>
                                          </p:spTgt>
                                        </p:tgtEl>
                                        <p:attrNameLst>
                                          <p:attrName>ppt_y</p:attrName>
                                        </p:attrNameLst>
                                      </p:cBhvr>
                                      <p:tavLst>
                                        <p:tav tm="0">
                                          <p:val>
                                            <p:strVal val="#ppt_y"/>
                                          </p:val>
                                        </p:tav>
                                        <p:tav tm="100000">
                                          <p:val>
                                            <p:strVal val="#ppt_y"/>
                                          </p:val>
                                        </p:tav>
                                      </p:tavLst>
                                    </p:anim>
                                    <p:anim calcmode="lin" valueType="num">
                                      <p:cBhvr>
                                        <p:cTn id="48" dur="500" fill="hold"/>
                                        <p:tgtEl>
                                          <p:spTgt spid="3075">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3075">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3075">
                                            <p:txEl>
                                              <p:pRg st="6" end="6"/>
                                            </p:txEl>
                                          </p:spTgt>
                                        </p:tgtEl>
                                      </p:cBhvr>
                                    </p:animEffect>
                                  </p:childTnLst>
                                </p:cTn>
                              </p:par>
                              <p:par>
                                <p:cTn id="51" presetID="41" presetClass="entr" presetSubtype="0" fill="hold" nodeType="withEffect">
                                  <p:stCondLst>
                                    <p:cond delay="0"/>
                                  </p:stCondLst>
                                  <p:iterate type="lt">
                                    <p:tmPct val="10000"/>
                                  </p:iterate>
                                  <p:childTnLst>
                                    <p:set>
                                      <p:cBhvr>
                                        <p:cTn id="52" dur="1" fill="hold">
                                          <p:stCondLst>
                                            <p:cond delay="0"/>
                                          </p:stCondLst>
                                        </p:cTn>
                                        <p:tgtEl>
                                          <p:spTgt spid="3075">
                                            <p:txEl>
                                              <p:pRg st="7" end="7"/>
                                            </p:txEl>
                                          </p:spTgt>
                                        </p:tgtEl>
                                        <p:attrNameLst>
                                          <p:attrName>style.visibility</p:attrName>
                                        </p:attrNameLst>
                                      </p:cBhvr>
                                      <p:to>
                                        <p:strVal val="visible"/>
                                      </p:to>
                                    </p:set>
                                    <p:anim calcmode="lin" valueType="num">
                                      <p:cBhvr>
                                        <p:cTn id="53" dur="500" fill="hold"/>
                                        <p:tgtEl>
                                          <p:spTgt spid="3075">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3075">
                                            <p:txEl>
                                              <p:pRg st="7" end="7"/>
                                            </p:txEl>
                                          </p:spTgt>
                                        </p:tgtEl>
                                        <p:attrNameLst>
                                          <p:attrName>ppt_y</p:attrName>
                                        </p:attrNameLst>
                                      </p:cBhvr>
                                      <p:tavLst>
                                        <p:tav tm="0">
                                          <p:val>
                                            <p:strVal val="#ppt_y"/>
                                          </p:val>
                                        </p:tav>
                                        <p:tav tm="100000">
                                          <p:val>
                                            <p:strVal val="#ppt_y"/>
                                          </p:val>
                                        </p:tav>
                                      </p:tavLst>
                                    </p:anim>
                                    <p:anim calcmode="lin" valueType="num">
                                      <p:cBhvr>
                                        <p:cTn id="55" dur="500" fill="hold"/>
                                        <p:tgtEl>
                                          <p:spTgt spid="3075">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3075">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3075">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1" presetClass="entr" presetSubtype="0" fill="hold" nodeType="clickEffect">
                                  <p:stCondLst>
                                    <p:cond delay="0"/>
                                  </p:stCondLst>
                                  <p:iterate type="lt">
                                    <p:tmPct val="10000"/>
                                  </p:iterate>
                                  <p:childTnLst>
                                    <p:set>
                                      <p:cBhvr>
                                        <p:cTn id="61" dur="1" fill="hold">
                                          <p:stCondLst>
                                            <p:cond delay="0"/>
                                          </p:stCondLst>
                                        </p:cTn>
                                        <p:tgtEl>
                                          <p:spTgt spid="3075">
                                            <p:txEl>
                                              <p:pRg st="9" end="9"/>
                                            </p:txEl>
                                          </p:spTgt>
                                        </p:tgtEl>
                                        <p:attrNameLst>
                                          <p:attrName>style.visibility</p:attrName>
                                        </p:attrNameLst>
                                      </p:cBhvr>
                                      <p:to>
                                        <p:strVal val="visible"/>
                                      </p:to>
                                    </p:set>
                                    <p:anim calcmode="lin" valueType="num">
                                      <p:cBhvr>
                                        <p:cTn id="62" dur="500" fill="hold"/>
                                        <p:tgtEl>
                                          <p:spTgt spid="3075">
                                            <p:txEl>
                                              <p:pRg st="9" end="9"/>
                                            </p:txEl>
                                          </p:spTgt>
                                        </p:tgtEl>
                                        <p:attrNameLst>
                                          <p:attrName>ppt_x</p:attrName>
                                        </p:attrNameLst>
                                      </p:cBhvr>
                                      <p:tavLst>
                                        <p:tav tm="0">
                                          <p:val>
                                            <p:strVal val="#ppt_x"/>
                                          </p:val>
                                        </p:tav>
                                        <p:tav tm="50000">
                                          <p:val>
                                            <p:strVal val="#ppt_x+.1"/>
                                          </p:val>
                                        </p:tav>
                                        <p:tav tm="100000">
                                          <p:val>
                                            <p:strVal val="#ppt_x"/>
                                          </p:val>
                                        </p:tav>
                                      </p:tavLst>
                                    </p:anim>
                                    <p:anim calcmode="lin" valueType="num">
                                      <p:cBhvr>
                                        <p:cTn id="63" dur="500" fill="hold"/>
                                        <p:tgtEl>
                                          <p:spTgt spid="3075">
                                            <p:txEl>
                                              <p:pRg st="9" end="9"/>
                                            </p:txEl>
                                          </p:spTgt>
                                        </p:tgtEl>
                                        <p:attrNameLst>
                                          <p:attrName>ppt_y</p:attrName>
                                        </p:attrNameLst>
                                      </p:cBhvr>
                                      <p:tavLst>
                                        <p:tav tm="0">
                                          <p:val>
                                            <p:strVal val="#ppt_y"/>
                                          </p:val>
                                        </p:tav>
                                        <p:tav tm="100000">
                                          <p:val>
                                            <p:strVal val="#ppt_y"/>
                                          </p:val>
                                        </p:tav>
                                      </p:tavLst>
                                    </p:anim>
                                    <p:anim calcmode="lin" valueType="num">
                                      <p:cBhvr>
                                        <p:cTn id="64" dur="500" fill="hold"/>
                                        <p:tgtEl>
                                          <p:spTgt spid="3075">
                                            <p:txEl>
                                              <p:pRg st="9" end="9"/>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5" dur="500" fill="hold"/>
                                        <p:tgtEl>
                                          <p:spTgt spid="3075">
                                            <p:txEl>
                                              <p:pRg st="9" end="9"/>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6" dur="500" tmFilter="0,0; .5, 1; 1, 1"/>
                                        <p:tgtEl>
                                          <p:spTgt spid="3075">
                                            <p:txEl>
                                              <p:pRg st="9" end="9"/>
                                            </p:txEl>
                                          </p:spTgt>
                                        </p:tgtEl>
                                      </p:cBhvr>
                                    </p:animEffect>
                                  </p:childTnLst>
                                </p:cTn>
                              </p:par>
                              <p:par>
                                <p:cTn id="67" presetID="41" presetClass="entr" presetSubtype="0" fill="hold" nodeType="withEffect">
                                  <p:stCondLst>
                                    <p:cond delay="0"/>
                                  </p:stCondLst>
                                  <p:iterate type="lt">
                                    <p:tmPct val="10000"/>
                                  </p:iterate>
                                  <p:childTnLst>
                                    <p:set>
                                      <p:cBhvr>
                                        <p:cTn id="68" dur="1" fill="hold">
                                          <p:stCondLst>
                                            <p:cond delay="0"/>
                                          </p:stCondLst>
                                        </p:cTn>
                                        <p:tgtEl>
                                          <p:spTgt spid="3075">
                                            <p:txEl>
                                              <p:pRg st="10" end="10"/>
                                            </p:txEl>
                                          </p:spTgt>
                                        </p:tgtEl>
                                        <p:attrNameLst>
                                          <p:attrName>style.visibility</p:attrName>
                                        </p:attrNameLst>
                                      </p:cBhvr>
                                      <p:to>
                                        <p:strVal val="visible"/>
                                      </p:to>
                                    </p:set>
                                    <p:anim calcmode="lin" valueType="num">
                                      <p:cBhvr>
                                        <p:cTn id="69" dur="500" fill="hold"/>
                                        <p:tgtEl>
                                          <p:spTgt spid="3075">
                                            <p:txEl>
                                              <p:pRg st="10" end="10"/>
                                            </p:txEl>
                                          </p:spTgt>
                                        </p:tgtEl>
                                        <p:attrNameLst>
                                          <p:attrName>ppt_x</p:attrName>
                                        </p:attrNameLst>
                                      </p:cBhvr>
                                      <p:tavLst>
                                        <p:tav tm="0">
                                          <p:val>
                                            <p:strVal val="#ppt_x"/>
                                          </p:val>
                                        </p:tav>
                                        <p:tav tm="50000">
                                          <p:val>
                                            <p:strVal val="#ppt_x+.1"/>
                                          </p:val>
                                        </p:tav>
                                        <p:tav tm="100000">
                                          <p:val>
                                            <p:strVal val="#ppt_x"/>
                                          </p:val>
                                        </p:tav>
                                      </p:tavLst>
                                    </p:anim>
                                    <p:anim calcmode="lin" valueType="num">
                                      <p:cBhvr>
                                        <p:cTn id="70" dur="500" fill="hold"/>
                                        <p:tgtEl>
                                          <p:spTgt spid="3075">
                                            <p:txEl>
                                              <p:pRg st="10" end="10"/>
                                            </p:txEl>
                                          </p:spTgt>
                                        </p:tgtEl>
                                        <p:attrNameLst>
                                          <p:attrName>ppt_y</p:attrName>
                                        </p:attrNameLst>
                                      </p:cBhvr>
                                      <p:tavLst>
                                        <p:tav tm="0">
                                          <p:val>
                                            <p:strVal val="#ppt_y"/>
                                          </p:val>
                                        </p:tav>
                                        <p:tav tm="100000">
                                          <p:val>
                                            <p:strVal val="#ppt_y"/>
                                          </p:val>
                                        </p:tav>
                                      </p:tavLst>
                                    </p:anim>
                                    <p:anim calcmode="lin" valueType="num">
                                      <p:cBhvr>
                                        <p:cTn id="71" dur="500" fill="hold"/>
                                        <p:tgtEl>
                                          <p:spTgt spid="3075">
                                            <p:txEl>
                                              <p:pRg st="10" end="1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2" dur="500" fill="hold"/>
                                        <p:tgtEl>
                                          <p:spTgt spid="3075">
                                            <p:txEl>
                                              <p:pRg st="10" end="1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3" dur="500" tmFilter="0,0; .5, 1; 1, 1"/>
                                        <p:tgtEl>
                                          <p:spTgt spid="3075">
                                            <p:txEl>
                                              <p:pRg st="10" end="10"/>
                                            </p:txEl>
                                          </p:spTgt>
                                        </p:tgtEl>
                                      </p:cBhvr>
                                    </p:animEffect>
                                  </p:childTnLst>
                                </p:cTn>
                              </p:par>
                              <p:par>
                                <p:cTn id="74" presetID="41" presetClass="entr" presetSubtype="0" fill="hold" nodeType="withEffect">
                                  <p:stCondLst>
                                    <p:cond delay="0"/>
                                  </p:stCondLst>
                                  <p:iterate type="lt">
                                    <p:tmPct val="10000"/>
                                  </p:iterate>
                                  <p:childTnLst>
                                    <p:set>
                                      <p:cBhvr>
                                        <p:cTn id="75" dur="1" fill="hold">
                                          <p:stCondLst>
                                            <p:cond delay="0"/>
                                          </p:stCondLst>
                                        </p:cTn>
                                        <p:tgtEl>
                                          <p:spTgt spid="3075">
                                            <p:txEl>
                                              <p:pRg st="11" end="11"/>
                                            </p:txEl>
                                          </p:spTgt>
                                        </p:tgtEl>
                                        <p:attrNameLst>
                                          <p:attrName>style.visibility</p:attrName>
                                        </p:attrNameLst>
                                      </p:cBhvr>
                                      <p:to>
                                        <p:strVal val="visible"/>
                                      </p:to>
                                    </p:set>
                                    <p:anim calcmode="lin" valueType="num">
                                      <p:cBhvr>
                                        <p:cTn id="76" dur="500" fill="hold"/>
                                        <p:tgtEl>
                                          <p:spTgt spid="3075">
                                            <p:txEl>
                                              <p:pRg st="11" end="11"/>
                                            </p:txEl>
                                          </p:spTgt>
                                        </p:tgtEl>
                                        <p:attrNameLst>
                                          <p:attrName>ppt_x</p:attrName>
                                        </p:attrNameLst>
                                      </p:cBhvr>
                                      <p:tavLst>
                                        <p:tav tm="0">
                                          <p:val>
                                            <p:strVal val="#ppt_x"/>
                                          </p:val>
                                        </p:tav>
                                        <p:tav tm="50000">
                                          <p:val>
                                            <p:strVal val="#ppt_x+.1"/>
                                          </p:val>
                                        </p:tav>
                                        <p:tav tm="100000">
                                          <p:val>
                                            <p:strVal val="#ppt_x"/>
                                          </p:val>
                                        </p:tav>
                                      </p:tavLst>
                                    </p:anim>
                                    <p:anim calcmode="lin" valueType="num">
                                      <p:cBhvr>
                                        <p:cTn id="77" dur="500" fill="hold"/>
                                        <p:tgtEl>
                                          <p:spTgt spid="3075">
                                            <p:txEl>
                                              <p:pRg st="11" end="11"/>
                                            </p:txEl>
                                          </p:spTgt>
                                        </p:tgtEl>
                                        <p:attrNameLst>
                                          <p:attrName>ppt_y</p:attrName>
                                        </p:attrNameLst>
                                      </p:cBhvr>
                                      <p:tavLst>
                                        <p:tav tm="0">
                                          <p:val>
                                            <p:strVal val="#ppt_y"/>
                                          </p:val>
                                        </p:tav>
                                        <p:tav tm="100000">
                                          <p:val>
                                            <p:strVal val="#ppt_y"/>
                                          </p:val>
                                        </p:tav>
                                      </p:tavLst>
                                    </p:anim>
                                    <p:anim calcmode="lin" valueType="num">
                                      <p:cBhvr>
                                        <p:cTn id="78" dur="500" fill="hold"/>
                                        <p:tgtEl>
                                          <p:spTgt spid="3075">
                                            <p:txEl>
                                              <p:pRg st="11" end="1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9" dur="500" fill="hold"/>
                                        <p:tgtEl>
                                          <p:spTgt spid="3075">
                                            <p:txEl>
                                              <p:pRg st="11" end="1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0" dur="500" tmFilter="0,0; .5, 1; 1, 1"/>
                                        <p:tgtEl>
                                          <p:spTgt spid="307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381000"/>
            <a:ext cx="7772400" cy="762000"/>
          </a:xfrm>
        </p:spPr>
        <p:style>
          <a:lnRef idx="1">
            <a:schemeClr val="accent2"/>
          </a:lnRef>
          <a:fillRef idx="2">
            <a:schemeClr val="accent2"/>
          </a:fillRef>
          <a:effectRef idx="1">
            <a:schemeClr val="accent2"/>
          </a:effectRef>
          <a:fontRef idx="minor">
            <a:schemeClr val="dk1"/>
          </a:fontRef>
        </p:style>
        <p:txBody>
          <a:bodyPr/>
          <a:lstStyle/>
          <a:p>
            <a:r>
              <a:rPr lang="en-US" dirty="0"/>
              <a:t>Wheat Farm in Montana</a:t>
            </a:r>
          </a:p>
        </p:txBody>
      </p:sp>
      <p:pic>
        <p:nvPicPr>
          <p:cNvPr id="29700" name="Picture 4"/>
          <p:cNvPicPr>
            <a:picLocks noGrp="1" noChangeAspect="1" noChangeArrowheads="1"/>
          </p:cNvPicPr>
          <p:nvPr>
            <p:ph idx="1"/>
          </p:nvPr>
        </p:nvPicPr>
        <p:blipFill>
          <a:blip r:embed="rId2" cstate="print"/>
          <a:srcRect/>
          <a:stretch>
            <a:fillRect/>
          </a:stretch>
        </p:blipFill>
        <p:spPr>
          <a:xfrm>
            <a:off x="762000" y="1295400"/>
            <a:ext cx="7288213" cy="4614863"/>
          </a:xfrm>
        </p:spPr>
      </p:pic>
      <p:sp>
        <p:nvSpPr>
          <p:cNvPr id="29701" name="Text Box 5"/>
          <p:cNvSpPr txBox="1">
            <a:spLocks noChangeArrowheads="1"/>
          </p:cNvSpPr>
          <p:nvPr/>
        </p:nvSpPr>
        <p:spPr bwMode="auto">
          <a:xfrm>
            <a:off x="1524000" y="6172200"/>
            <a:ext cx="6172200" cy="336550"/>
          </a:xfrm>
          <a:prstGeom prst="rect">
            <a:avLst/>
          </a:prstGeom>
          <a:noFill/>
          <a:ln w="9525">
            <a:noFill/>
            <a:miter lim="800000"/>
            <a:headEnd/>
            <a:tailEnd/>
          </a:ln>
          <a:effectLst/>
        </p:spPr>
        <p:txBody>
          <a:bodyPr>
            <a:spAutoFit/>
          </a:bodyPr>
          <a:lstStyle/>
          <a:p>
            <a:r>
              <a:rPr lang="en-US"/>
              <a:t>American grain farms can cover enormous amounts of land. </a:t>
            </a:r>
          </a:p>
        </p:txBody>
      </p:sp>
    </p:spTree>
  </p:cSld>
  <p:clrMapOvr>
    <a:masterClrMapping/>
  </p:clrMapOvr>
  <p:transition spd="med">
    <p:newsfla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62000" y="304800"/>
            <a:ext cx="7772400" cy="685800"/>
          </a:xfrm>
        </p:spPr>
        <p:style>
          <a:lnRef idx="1">
            <a:schemeClr val="accent2"/>
          </a:lnRef>
          <a:fillRef idx="2">
            <a:schemeClr val="accent2"/>
          </a:fillRef>
          <a:effectRef idx="1">
            <a:schemeClr val="accent2"/>
          </a:effectRef>
          <a:fontRef idx="minor">
            <a:schemeClr val="dk1"/>
          </a:fontRef>
        </p:style>
        <p:txBody>
          <a:bodyPr/>
          <a:lstStyle/>
          <a:p>
            <a:r>
              <a:rPr lang="en-US" dirty="0"/>
              <a:t>Farmland Loss in Maryland</a:t>
            </a:r>
          </a:p>
        </p:txBody>
      </p:sp>
      <p:sp>
        <p:nvSpPr>
          <p:cNvPr id="11269" name="Text Box 5"/>
          <p:cNvSpPr txBox="1">
            <a:spLocks noChangeArrowheads="1"/>
          </p:cNvSpPr>
          <p:nvPr/>
        </p:nvSpPr>
        <p:spPr bwMode="auto">
          <a:xfrm>
            <a:off x="533400" y="5943600"/>
            <a:ext cx="8054975" cy="581025"/>
          </a:xfrm>
          <a:prstGeom prst="rect">
            <a:avLst/>
          </a:prstGeom>
          <a:noFill/>
          <a:ln w="9525">
            <a:noFill/>
            <a:miter lim="800000"/>
            <a:headEnd/>
            <a:tailEnd/>
          </a:ln>
          <a:effectLst/>
        </p:spPr>
        <p:txBody>
          <a:bodyPr>
            <a:spAutoFit/>
          </a:bodyPr>
          <a:lstStyle/>
          <a:p>
            <a:pPr marL="1027113" indent="-1027113">
              <a:spcBef>
                <a:spcPct val="50000"/>
              </a:spcBef>
            </a:pPr>
            <a:r>
              <a:rPr lang="en-US"/>
              <a:t>Fig. 10-1.1:  Overlaps of soil quality, environmental &amp; cultural features, and population growth may show areas of greatest threat of farmland loss in Maryland.</a:t>
            </a:r>
          </a:p>
        </p:txBody>
      </p:sp>
      <p:pic>
        <p:nvPicPr>
          <p:cNvPr id="11271" name="Picture 7"/>
          <p:cNvPicPr>
            <a:picLocks noGrp="1" noChangeAspect="1" noChangeArrowheads="1"/>
          </p:cNvPicPr>
          <p:nvPr>
            <p:ph idx="1"/>
          </p:nvPr>
        </p:nvPicPr>
        <p:blipFill>
          <a:blip r:embed="rId2" cstate="print"/>
          <a:srcRect/>
          <a:stretch>
            <a:fillRect/>
          </a:stretch>
        </p:blipFill>
        <p:spPr>
          <a:xfrm>
            <a:off x="914400" y="1219200"/>
            <a:ext cx="7391400" cy="4452938"/>
          </a:xfrm>
        </p:spPr>
      </p:pic>
    </p:spTree>
  </p:cSld>
  <p:clrMapOvr>
    <a:masterClrMapping/>
  </p:clrMapOvr>
  <p:transition spd="med">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n-US" dirty="0" smtClean="0"/>
              <a:t>Calorie Consumption</a:t>
            </a:r>
            <a:endParaRPr lang="en-US" dirty="0"/>
          </a:p>
        </p:txBody>
      </p:sp>
      <p:pic>
        <p:nvPicPr>
          <p:cNvPr id="1026" name="Picture 2" descr="C:\Users\TCHS\Human Geography\Chapter 10 Agriculture\Media and Articles\Key1\World Food Consuption Map.gif"/>
          <p:cNvPicPr>
            <a:picLocks noGrp="1" noChangeAspect="1" noChangeArrowheads="1"/>
          </p:cNvPicPr>
          <p:nvPr>
            <p:ph idx="1"/>
          </p:nvPr>
        </p:nvPicPr>
        <p:blipFill>
          <a:blip r:embed="rId2" cstate="print"/>
          <a:srcRect/>
          <a:stretch>
            <a:fillRect/>
          </a:stretch>
        </p:blipFill>
        <p:spPr bwMode="auto">
          <a:xfrm>
            <a:off x="0" y="1600200"/>
            <a:ext cx="9144000" cy="5257800"/>
          </a:xfrm>
          <a:prstGeom prst="rect">
            <a:avLst/>
          </a:prstGeom>
          <a:noFill/>
        </p:spPr>
      </p:pic>
    </p:spTree>
  </p:cSld>
  <p:clrMapOvr>
    <a:masterClrMapping/>
  </p:clrMapOvr>
  <p:transition spd="med">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n-US" dirty="0" smtClean="0"/>
              <a:t>Question:</a:t>
            </a:r>
            <a:endParaRPr lang="en-US" dirty="0"/>
          </a:p>
        </p:txBody>
      </p:sp>
      <p:sp>
        <p:nvSpPr>
          <p:cNvPr id="3" name="Content Placeholder 2"/>
          <p:cNvSpPr>
            <a:spLocks noGrp="1"/>
          </p:cNvSpPr>
          <p:nvPr>
            <p:ph idx="1"/>
          </p:nvPr>
        </p:nvSpPr>
        <p:spPr/>
        <p:txBody>
          <a:bodyPr/>
          <a:lstStyle/>
          <a:p>
            <a:pPr lvl="0"/>
            <a:r>
              <a:rPr lang="en-US" sz="3200" dirty="0" smtClean="0">
                <a:effectLst>
                  <a:outerShdw blurRad="38100" dist="38100" dir="2700000" algn="tl">
                    <a:srgbClr val="000000"/>
                  </a:outerShdw>
                </a:effectLst>
                <a:latin typeface="MicrogrammaDMedExt" pitchFamily="34" charset="0"/>
              </a:rPr>
              <a:t>If we lived in this area during the hunting and gathering period what types of plants and animals might we have eaten? Use whatever knowledge of the area you might have or guess if you have to.</a:t>
            </a:r>
            <a:endParaRPr lang="en-US" sz="3200" dirty="0" smtClean="0">
              <a:effectLst>
                <a:outerShdw blurRad="38100" dist="38100" dir="2700000" algn="tl">
                  <a:srgbClr val="000000"/>
                </a:outerShdw>
              </a:effectLst>
              <a:latin typeface="Arial Black" pitchFamily="34" charset="0"/>
            </a:endParaRPr>
          </a:p>
          <a:p>
            <a:endParaRPr lang="en-US" dirty="0"/>
          </a:p>
        </p:txBody>
      </p:sp>
    </p:spTree>
  </p:cSld>
  <p:clrMapOvr>
    <a:masterClrMapping/>
  </p:clrMapOvr>
  <p:transition spd="med">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304800"/>
            <a:ext cx="7772400" cy="838200"/>
          </a:xfrm>
        </p:spPr>
        <p:style>
          <a:lnRef idx="1">
            <a:schemeClr val="accent2"/>
          </a:lnRef>
          <a:fillRef idx="2">
            <a:schemeClr val="accent2"/>
          </a:fillRef>
          <a:effectRef idx="1">
            <a:schemeClr val="accent2"/>
          </a:effectRef>
          <a:fontRef idx="minor">
            <a:schemeClr val="dk1"/>
          </a:fontRef>
        </p:style>
        <p:txBody>
          <a:bodyPr/>
          <a:lstStyle/>
          <a:p>
            <a:r>
              <a:rPr lang="en-US" sz="4400" dirty="0"/>
              <a:t>Vegetative Planting Hearths</a:t>
            </a:r>
            <a:endParaRPr lang="en-US" dirty="0"/>
          </a:p>
        </p:txBody>
      </p:sp>
      <p:sp>
        <p:nvSpPr>
          <p:cNvPr id="7173" name="Text Box 5"/>
          <p:cNvSpPr txBox="1">
            <a:spLocks noChangeArrowheads="1"/>
          </p:cNvSpPr>
          <p:nvPr/>
        </p:nvSpPr>
        <p:spPr bwMode="auto">
          <a:xfrm>
            <a:off x="685800" y="5791200"/>
            <a:ext cx="8131175" cy="825500"/>
          </a:xfrm>
          <a:prstGeom prst="rect">
            <a:avLst/>
          </a:prstGeom>
          <a:noFill/>
          <a:ln w="9525">
            <a:noFill/>
            <a:miter lim="800000"/>
            <a:headEnd/>
            <a:tailEnd/>
          </a:ln>
          <a:effectLst/>
        </p:spPr>
        <p:txBody>
          <a:bodyPr>
            <a:spAutoFit/>
          </a:bodyPr>
          <a:lstStyle/>
          <a:p>
            <a:pPr marL="1027113" indent="-1027113"/>
            <a:r>
              <a:rPr lang="en-US"/>
              <a:t>Fig. 10-1: There were several main heaths, or centers of origin, for vegetative crops (roots &amp; tubers, etc.), from which the crops diffused to other areas.  Carl Sauer suggested that Southeast Asia was a primary hearth. </a:t>
            </a:r>
          </a:p>
        </p:txBody>
      </p:sp>
      <p:pic>
        <p:nvPicPr>
          <p:cNvPr id="7175" name="Picture 7"/>
          <p:cNvPicPr>
            <a:picLocks noGrp="1" noChangeAspect="1" noChangeArrowheads="1"/>
          </p:cNvPicPr>
          <p:nvPr>
            <p:ph idx="1"/>
          </p:nvPr>
        </p:nvPicPr>
        <p:blipFill>
          <a:blip r:embed="rId2" cstate="print"/>
          <a:srcRect/>
          <a:stretch>
            <a:fillRect/>
          </a:stretch>
        </p:blipFill>
        <p:spPr>
          <a:xfrm>
            <a:off x="609600" y="1377950"/>
            <a:ext cx="7772400" cy="4032250"/>
          </a:xfrm>
        </p:spPr>
      </p:pic>
    </p:spTree>
  </p:cSld>
  <p:clrMapOvr>
    <a:masterClrMapping/>
  </p:clrMapOvr>
  <p:transition spd="med">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381000"/>
            <a:ext cx="7772400" cy="838200"/>
          </a:xfrm>
        </p:spPr>
        <p:style>
          <a:lnRef idx="1">
            <a:schemeClr val="accent2"/>
          </a:lnRef>
          <a:fillRef idx="2">
            <a:schemeClr val="accent2"/>
          </a:fillRef>
          <a:effectRef idx="1">
            <a:schemeClr val="accent2"/>
          </a:effectRef>
          <a:fontRef idx="minor">
            <a:schemeClr val="dk1"/>
          </a:fontRef>
        </p:style>
        <p:txBody>
          <a:bodyPr/>
          <a:lstStyle/>
          <a:p>
            <a:r>
              <a:rPr lang="en-US" sz="4400" dirty="0"/>
              <a:t>Seed Agriculture Hearths</a:t>
            </a:r>
            <a:endParaRPr lang="en-US" dirty="0"/>
          </a:p>
        </p:txBody>
      </p:sp>
      <p:sp>
        <p:nvSpPr>
          <p:cNvPr id="8197" name="Text Box 5"/>
          <p:cNvSpPr txBox="1">
            <a:spLocks noChangeArrowheads="1"/>
          </p:cNvSpPr>
          <p:nvPr/>
        </p:nvSpPr>
        <p:spPr bwMode="auto">
          <a:xfrm>
            <a:off x="533400" y="5867400"/>
            <a:ext cx="7902575" cy="581025"/>
          </a:xfrm>
          <a:prstGeom prst="rect">
            <a:avLst/>
          </a:prstGeom>
          <a:noFill/>
          <a:ln w="9525">
            <a:noFill/>
            <a:miter lim="800000"/>
            <a:headEnd/>
            <a:tailEnd/>
          </a:ln>
          <a:effectLst/>
        </p:spPr>
        <p:txBody>
          <a:bodyPr>
            <a:spAutoFit/>
          </a:bodyPr>
          <a:lstStyle/>
          <a:p>
            <a:pPr marL="1027113" indent="-1027113">
              <a:spcBef>
                <a:spcPct val="50000"/>
              </a:spcBef>
            </a:pPr>
            <a:r>
              <a:rPr lang="en-US"/>
              <a:t>Fig. 10-2: Seed agriculture also originated in several hearths and diffused from those elsewhere.</a:t>
            </a:r>
          </a:p>
        </p:txBody>
      </p:sp>
      <p:pic>
        <p:nvPicPr>
          <p:cNvPr id="8199" name="Picture 7"/>
          <p:cNvPicPr>
            <a:picLocks noGrp="1" noChangeAspect="1" noChangeArrowheads="1"/>
          </p:cNvPicPr>
          <p:nvPr>
            <p:ph idx="1"/>
          </p:nvPr>
        </p:nvPicPr>
        <p:blipFill>
          <a:blip r:embed="rId2" cstate="print"/>
          <a:srcRect/>
          <a:stretch>
            <a:fillRect/>
          </a:stretch>
        </p:blipFill>
        <p:spPr>
          <a:xfrm>
            <a:off x="766763" y="1371600"/>
            <a:ext cx="7691437" cy="4114800"/>
          </a:xfrm>
        </p:spPr>
      </p:pic>
    </p:spTree>
  </p:cSld>
  <p:clrMapOvr>
    <a:masterClrMapping/>
  </p:clrMapOvr>
  <p:transition spd="med">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n-US" sz="3600" dirty="0" smtClean="0"/>
              <a:t>Difference between Subsistence and Commercial Agriculture</a:t>
            </a:r>
            <a:endParaRPr lang="en-US" sz="3600" dirty="0"/>
          </a:p>
        </p:txBody>
      </p:sp>
      <p:sp>
        <p:nvSpPr>
          <p:cNvPr id="3" name="Content Placeholder 2"/>
          <p:cNvSpPr>
            <a:spLocks noGrp="1"/>
          </p:cNvSpPr>
          <p:nvPr>
            <p:ph idx="1"/>
          </p:nvPr>
        </p:nvSpPr>
        <p:spPr/>
        <p:txBody>
          <a:bodyPr/>
          <a:lstStyle/>
          <a:p>
            <a:pPr marL="550862" indent="-514350">
              <a:buFont typeface="+mj-lt"/>
              <a:buAutoNum type="arabicPeriod"/>
            </a:pPr>
            <a:r>
              <a:rPr lang="en-US" dirty="0" smtClean="0"/>
              <a:t>Purpose of farming</a:t>
            </a:r>
          </a:p>
          <a:p>
            <a:pPr marL="550862" indent="-514350">
              <a:buFont typeface="+mj-lt"/>
              <a:buAutoNum type="arabicPeriod"/>
            </a:pPr>
            <a:r>
              <a:rPr lang="en-US" dirty="0" smtClean="0"/>
              <a:t>Percentage of farmers in the labor force</a:t>
            </a:r>
          </a:p>
          <a:p>
            <a:pPr marL="550862" indent="-514350">
              <a:buFont typeface="+mj-lt"/>
              <a:buAutoNum type="arabicPeriod"/>
            </a:pPr>
            <a:r>
              <a:rPr lang="en-US" dirty="0" smtClean="0"/>
              <a:t>Use of machinery</a:t>
            </a:r>
          </a:p>
          <a:p>
            <a:pPr marL="550862" indent="-514350">
              <a:buFont typeface="+mj-lt"/>
              <a:buAutoNum type="arabicPeriod"/>
            </a:pPr>
            <a:r>
              <a:rPr lang="en-US" dirty="0" smtClean="0"/>
              <a:t>Farm Size</a:t>
            </a:r>
          </a:p>
          <a:p>
            <a:pPr marL="550862" indent="-514350">
              <a:buFont typeface="+mj-lt"/>
              <a:buAutoNum type="arabicPeriod"/>
            </a:pPr>
            <a:r>
              <a:rPr lang="en-US" dirty="0" smtClean="0"/>
              <a:t>Relationship of farming to other businesses – Agribusiness</a:t>
            </a:r>
            <a:endParaRPr lang="en-US" dirty="0"/>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3">
                                            <p:txEl>
                                              <p:pRg st="0" end="0"/>
                                            </p:txEl>
                                          </p:spTgt>
                                        </p:tgtEl>
                                        <p:attrNameLst>
                                          <p:attrName>ppt_x</p:attrName>
                                        </p:attrNameLst>
                                      </p:cBhvr>
                                    </p:anim>
                                    <p:anim from="0" to="-1.0" calcmode="lin" valueType="num">
                                      <p:cBhvr>
                                        <p:cTn id="8" dur="200" decel="50000" autoRev="1" fill="hold">
                                          <p:stCondLst>
                                            <p:cond delay="600"/>
                                          </p:stCondLst>
                                        </p:cTn>
                                        <p:tgtEl>
                                          <p:spTgt spid="3">
                                            <p:txEl>
                                              <p:pRg st="0" end="0"/>
                                            </p:txEl>
                                          </p:spTgt>
                                        </p:tgtEl>
                                        <p:attrNameLst>
                                          <p:attrName>xshear</p:attrName>
                                        </p:attrNameLst>
                                      </p:cBhvr>
                                    </p:anim>
                                    <p:animScale>
                                      <p:cBhvr>
                                        <p:cTn id="9" dur="200" decel="100000" autoRev="1" fill="hold">
                                          <p:stCondLst>
                                            <p:cond delay="600"/>
                                          </p:stCondLst>
                                        </p:cTn>
                                        <p:tgtEl>
                                          <p:spTgt spid="3">
                                            <p:txEl>
                                              <p:pRg st="0" end="0"/>
                                            </p:txEl>
                                          </p:spTgt>
                                        </p:tgtEl>
                                      </p:cBhvr>
                                      <p:from x="100000" y="100000"/>
                                      <p:to x="80000" y="100000"/>
                                    </p:animScale>
                                    <p:anim by="(#ppt_h/3+#ppt_w*0.1)" calcmode="lin" valueType="num">
                                      <p:cBhvr additive="sum">
                                        <p:cTn id="10"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3">
                                            <p:txEl>
                                              <p:pRg st="1" end="1"/>
                                            </p:txEl>
                                          </p:spTgt>
                                        </p:tgtEl>
                                        <p:attrNameLst>
                                          <p:attrName>ppt_x</p:attrName>
                                        </p:attrNameLst>
                                      </p:cBhvr>
                                    </p:anim>
                                    <p:anim from="0" to="-1.0" calcmode="lin" valueType="num">
                                      <p:cBhvr>
                                        <p:cTn id="16" dur="200" decel="50000" autoRev="1" fill="hold">
                                          <p:stCondLst>
                                            <p:cond delay="600"/>
                                          </p:stCondLst>
                                        </p:cTn>
                                        <p:tgtEl>
                                          <p:spTgt spid="3">
                                            <p:txEl>
                                              <p:pRg st="1" end="1"/>
                                            </p:txEl>
                                          </p:spTgt>
                                        </p:tgtEl>
                                        <p:attrNameLst>
                                          <p:attrName>xshear</p:attrName>
                                        </p:attrNameLst>
                                      </p:cBhvr>
                                    </p:anim>
                                    <p:animScale>
                                      <p:cBhvr>
                                        <p:cTn id="17" dur="200" decel="100000" autoRev="1" fill="hold">
                                          <p:stCondLst>
                                            <p:cond delay="600"/>
                                          </p:stCondLst>
                                        </p:cTn>
                                        <p:tgtEl>
                                          <p:spTgt spid="3">
                                            <p:txEl>
                                              <p:pRg st="1" end="1"/>
                                            </p:txEl>
                                          </p:spTgt>
                                        </p:tgtEl>
                                      </p:cBhvr>
                                      <p:from x="100000" y="100000"/>
                                      <p:to x="80000" y="100000"/>
                                    </p:animScale>
                                    <p:anim by="(#ppt_h/3+#ppt_w*0.1)" calcmode="lin" valueType="num">
                                      <p:cBhvr additive="sum">
                                        <p:cTn id="18" dur="200" decel="100000" autoRev="1" fill="hold">
                                          <p:stCondLst>
                                            <p:cond delay="600"/>
                                          </p:stCondLst>
                                        </p:cTn>
                                        <p:tgtEl>
                                          <p:spTgt spid="3">
                                            <p:txEl>
                                              <p:pRg st="1" end="1"/>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from="(-#ppt_w/2)" to="(#ppt_x)" calcmode="lin" valueType="num">
                                      <p:cBhvr>
                                        <p:cTn id="23" dur="600" fill="hold">
                                          <p:stCondLst>
                                            <p:cond delay="0"/>
                                          </p:stCondLst>
                                        </p:cTn>
                                        <p:tgtEl>
                                          <p:spTgt spid="3">
                                            <p:txEl>
                                              <p:pRg st="2" end="2"/>
                                            </p:txEl>
                                          </p:spTgt>
                                        </p:tgtEl>
                                        <p:attrNameLst>
                                          <p:attrName>ppt_x</p:attrName>
                                        </p:attrNameLst>
                                      </p:cBhvr>
                                    </p:anim>
                                    <p:anim from="0" to="-1.0" calcmode="lin" valueType="num">
                                      <p:cBhvr>
                                        <p:cTn id="24" dur="200" decel="50000" autoRev="1" fill="hold">
                                          <p:stCondLst>
                                            <p:cond delay="600"/>
                                          </p:stCondLst>
                                        </p:cTn>
                                        <p:tgtEl>
                                          <p:spTgt spid="3">
                                            <p:txEl>
                                              <p:pRg st="2" end="2"/>
                                            </p:txEl>
                                          </p:spTgt>
                                        </p:tgtEl>
                                        <p:attrNameLst>
                                          <p:attrName>xshear</p:attrName>
                                        </p:attrNameLst>
                                      </p:cBhvr>
                                    </p:anim>
                                    <p:animScale>
                                      <p:cBhvr>
                                        <p:cTn id="25" dur="200" decel="100000" autoRev="1" fill="hold">
                                          <p:stCondLst>
                                            <p:cond delay="600"/>
                                          </p:stCondLst>
                                        </p:cTn>
                                        <p:tgtEl>
                                          <p:spTgt spid="3">
                                            <p:txEl>
                                              <p:pRg st="2" end="2"/>
                                            </p:txEl>
                                          </p:spTgt>
                                        </p:tgtEl>
                                      </p:cBhvr>
                                      <p:from x="100000" y="100000"/>
                                      <p:to x="80000" y="100000"/>
                                    </p:animScale>
                                    <p:anim by="(#ppt_h/3+#ppt_w*0.1)" calcmode="lin" valueType="num">
                                      <p:cBhvr additive="sum">
                                        <p:cTn id="26" dur="200" decel="100000" autoRev="1" fill="hold">
                                          <p:stCondLst>
                                            <p:cond delay="600"/>
                                          </p:stCondLst>
                                        </p:cTn>
                                        <p:tgtEl>
                                          <p:spTgt spid="3">
                                            <p:txEl>
                                              <p:pRg st="2" end="2"/>
                                            </p:txEl>
                                          </p:spTgt>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from="(-#ppt_w/2)" to="(#ppt_x)" calcmode="lin" valueType="num">
                                      <p:cBhvr>
                                        <p:cTn id="31" dur="600" fill="hold">
                                          <p:stCondLst>
                                            <p:cond delay="0"/>
                                          </p:stCondLst>
                                        </p:cTn>
                                        <p:tgtEl>
                                          <p:spTgt spid="3">
                                            <p:txEl>
                                              <p:pRg st="3" end="3"/>
                                            </p:txEl>
                                          </p:spTgt>
                                        </p:tgtEl>
                                        <p:attrNameLst>
                                          <p:attrName>ppt_x</p:attrName>
                                        </p:attrNameLst>
                                      </p:cBhvr>
                                    </p:anim>
                                    <p:anim from="0" to="-1.0" calcmode="lin" valueType="num">
                                      <p:cBhvr>
                                        <p:cTn id="32" dur="200" decel="50000" autoRev="1" fill="hold">
                                          <p:stCondLst>
                                            <p:cond delay="600"/>
                                          </p:stCondLst>
                                        </p:cTn>
                                        <p:tgtEl>
                                          <p:spTgt spid="3">
                                            <p:txEl>
                                              <p:pRg st="3" end="3"/>
                                            </p:txEl>
                                          </p:spTgt>
                                        </p:tgtEl>
                                        <p:attrNameLst>
                                          <p:attrName>xshear</p:attrName>
                                        </p:attrNameLst>
                                      </p:cBhvr>
                                    </p:anim>
                                    <p:animScale>
                                      <p:cBhvr>
                                        <p:cTn id="33" dur="200" decel="100000" autoRev="1" fill="hold">
                                          <p:stCondLst>
                                            <p:cond delay="600"/>
                                          </p:stCondLst>
                                        </p:cTn>
                                        <p:tgtEl>
                                          <p:spTgt spid="3">
                                            <p:txEl>
                                              <p:pRg st="3" end="3"/>
                                            </p:txEl>
                                          </p:spTgt>
                                        </p:tgtEl>
                                      </p:cBhvr>
                                      <p:from x="100000" y="100000"/>
                                      <p:to x="80000" y="100000"/>
                                    </p:animScale>
                                    <p:anim by="(#ppt_h/3+#ppt_w*0.1)" calcmode="lin" valueType="num">
                                      <p:cBhvr additive="sum">
                                        <p:cTn id="34" dur="200" decel="100000" autoRev="1" fill="hold">
                                          <p:stCondLst>
                                            <p:cond delay="600"/>
                                          </p:stCondLst>
                                        </p:cTn>
                                        <p:tgtEl>
                                          <p:spTgt spid="3">
                                            <p:txEl>
                                              <p:pRg st="3" end="3"/>
                                            </p:txEl>
                                          </p:spTgt>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34"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from="(-#ppt_w/2)" to="(#ppt_x)" calcmode="lin" valueType="num">
                                      <p:cBhvr>
                                        <p:cTn id="39" dur="600" fill="hold">
                                          <p:stCondLst>
                                            <p:cond delay="0"/>
                                          </p:stCondLst>
                                        </p:cTn>
                                        <p:tgtEl>
                                          <p:spTgt spid="3">
                                            <p:txEl>
                                              <p:pRg st="4" end="4"/>
                                            </p:txEl>
                                          </p:spTgt>
                                        </p:tgtEl>
                                        <p:attrNameLst>
                                          <p:attrName>ppt_x</p:attrName>
                                        </p:attrNameLst>
                                      </p:cBhvr>
                                    </p:anim>
                                    <p:anim from="0" to="-1.0" calcmode="lin" valueType="num">
                                      <p:cBhvr>
                                        <p:cTn id="40" dur="200" decel="50000" autoRev="1" fill="hold">
                                          <p:stCondLst>
                                            <p:cond delay="600"/>
                                          </p:stCondLst>
                                        </p:cTn>
                                        <p:tgtEl>
                                          <p:spTgt spid="3">
                                            <p:txEl>
                                              <p:pRg st="4" end="4"/>
                                            </p:txEl>
                                          </p:spTgt>
                                        </p:tgtEl>
                                        <p:attrNameLst>
                                          <p:attrName>xshear</p:attrName>
                                        </p:attrNameLst>
                                      </p:cBhvr>
                                    </p:anim>
                                    <p:animScale>
                                      <p:cBhvr>
                                        <p:cTn id="41" dur="200" decel="100000" autoRev="1" fill="hold">
                                          <p:stCondLst>
                                            <p:cond delay="600"/>
                                          </p:stCondLst>
                                        </p:cTn>
                                        <p:tgtEl>
                                          <p:spTgt spid="3">
                                            <p:txEl>
                                              <p:pRg st="4" end="4"/>
                                            </p:txEl>
                                          </p:spTgt>
                                        </p:tgtEl>
                                      </p:cBhvr>
                                      <p:from x="100000" y="100000"/>
                                      <p:to x="80000" y="100000"/>
                                    </p:animScale>
                                    <p:anim by="(#ppt_h/3+#ppt_w*0.1)" calcmode="lin" valueType="num">
                                      <p:cBhvr additive="sum">
                                        <p:cTn id="42" dur="200" decel="100000" autoRev="1" fill="hold">
                                          <p:stCondLst>
                                            <p:cond delay="600"/>
                                          </p:stCondLst>
                                        </p:cTn>
                                        <p:tgtEl>
                                          <p:spTgt spid="3">
                                            <p:txEl>
                                              <p:pRg st="4" end="4"/>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09600" y="304800"/>
            <a:ext cx="7772400" cy="838200"/>
          </a:xfrm>
        </p:spPr>
        <p:style>
          <a:lnRef idx="1">
            <a:schemeClr val="accent2"/>
          </a:lnRef>
          <a:fillRef idx="2">
            <a:schemeClr val="accent2"/>
          </a:fillRef>
          <a:effectRef idx="1">
            <a:schemeClr val="accent2"/>
          </a:effectRef>
          <a:fontRef idx="minor">
            <a:schemeClr val="dk1"/>
          </a:fontRef>
        </p:style>
        <p:txBody>
          <a:bodyPr/>
          <a:lstStyle/>
          <a:p>
            <a:r>
              <a:rPr lang="en-US" sz="4000" dirty="0"/>
              <a:t>Labor Force in Agriculture, </a:t>
            </a:r>
            <a:r>
              <a:rPr lang="en-US" sz="3200" dirty="0"/>
              <a:t>2005</a:t>
            </a:r>
            <a:endParaRPr lang="en-US" sz="4000" dirty="0"/>
          </a:p>
        </p:txBody>
      </p:sp>
      <p:sp>
        <p:nvSpPr>
          <p:cNvPr id="9221" name="Text Box 5"/>
          <p:cNvSpPr txBox="1">
            <a:spLocks noChangeArrowheads="1"/>
          </p:cNvSpPr>
          <p:nvPr/>
        </p:nvSpPr>
        <p:spPr bwMode="auto">
          <a:xfrm>
            <a:off x="457200" y="5943600"/>
            <a:ext cx="8321675" cy="581025"/>
          </a:xfrm>
          <a:prstGeom prst="rect">
            <a:avLst/>
          </a:prstGeom>
          <a:noFill/>
          <a:ln w="9525">
            <a:noFill/>
            <a:miter lim="800000"/>
            <a:headEnd/>
            <a:tailEnd/>
          </a:ln>
          <a:effectLst/>
        </p:spPr>
        <p:txBody>
          <a:bodyPr>
            <a:spAutoFit/>
          </a:bodyPr>
          <a:lstStyle/>
          <a:p>
            <a:pPr marL="1027113" indent="-1027113"/>
            <a:r>
              <a:rPr lang="en-US"/>
              <a:t>Fig. 10-3: A large proportion of workers in most LDCs are in agriculture, while only a small percentage of workers in MDCs are engaged in agriculture. </a:t>
            </a:r>
          </a:p>
        </p:txBody>
      </p:sp>
      <p:pic>
        <p:nvPicPr>
          <p:cNvPr id="9223" name="Picture 7"/>
          <p:cNvPicPr>
            <a:picLocks noGrp="1" noChangeAspect="1" noChangeArrowheads="1"/>
          </p:cNvPicPr>
          <p:nvPr>
            <p:ph idx="1"/>
          </p:nvPr>
        </p:nvPicPr>
        <p:blipFill>
          <a:blip r:embed="rId2" cstate="print"/>
          <a:srcRect/>
          <a:stretch>
            <a:fillRect/>
          </a:stretch>
        </p:blipFill>
        <p:spPr>
          <a:xfrm>
            <a:off x="838200" y="1370013"/>
            <a:ext cx="7467600" cy="4270375"/>
          </a:xfrm>
        </p:spPr>
      </p:pic>
    </p:spTree>
  </p:cSld>
  <p:clrMapOvr>
    <a:masterClrMapping/>
  </p:clrMapOvr>
  <p:transition spd="med">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304800"/>
            <a:ext cx="7772400" cy="838200"/>
          </a:xfrm>
        </p:spPr>
        <p:style>
          <a:lnRef idx="1">
            <a:schemeClr val="accent2"/>
          </a:lnRef>
          <a:fillRef idx="2">
            <a:schemeClr val="accent2"/>
          </a:fillRef>
          <a:effectRef idx="1">
            <a:schemeClr val="accent2"/>
          </a:effectRef>
          <a:fontRef idx="minor">
            <a:schemeClr val="dk1"/>
          </a:fontRef>
        </p:style>
        <p:txBody>
          <a:bodyPr/>
          <a:lstStyle/>
          <a:p>
            <a:r>
              <a:rPr lang="en-US" dirty="0"/>
              <a:t>Tractors, per cropland</a:t>
            </a:r>
          </a:p>
        </p:txBody>
      </p:sp>
      <p:sp>
        <p:nvSpPr>
          <p:cNvPr id="10245" name="Text Box 5"/>
          <p:cNvSpPr txBox="1">
            <a:spLocks noChangeArrowheads="1"/>
          </p:cNvSpPr>
          <p:nvPr/>
        </p:nvSpPr>
        <p:spPr bwMode="auto">
          <a:xfrm>
            <a:off x="609600" y="5867400"/>
            <a:ext cx="7772400" cy="581025"/>
          </a:xfrm>
          <a:prstGeom prst="rect">
            <a:avLst/>
          </a:prstGeom>
          <a:noFill/>
          <a:ln w="9525">
            <a:noFill/>
            <a:miter lim="800000"/>
            <a:headEnd/>
            <a:tailEnd/>
          </a:ln>
          <a:effectLst/>
        </p:spPr>
        <p:txBody>
          <a:bodyPr>
            <a:spAutoFit/>
          </a:bodyPr>
          <a:lstStyle/>
          <a:p>
            <a:pPr marL="1027113" indent="-1027113"/>
            <a:r>
              <a:rPr lang="en-US"/>
              <a:t>Fig. 10-4: Tractors per 1000 hectares of cropland.  Use of machinery is extensive in most MDC agriculture, but it is much less common in LDCs.</a:t>
            </a:r>
          </a:p>
        </p:txBody>
      </p:sp>
      <p:pic>
        <p:nvPicPr>
          <p:cNvPr id="10249" name="Picture 9"/>
          <p:cNvPicPr>
            <a:picLocks noGrp="1" noChangeAspect="1" noChangeArrowheads="1"/>
          </p:cNvPicPr>
          <p:nvPr>
            <p:ph idx="1"/>
          </p:nvPr>
        </p:nvPicPr>
        <p:blipFill>
          <a:blip r:embed="rId2" cstate="print"/>
          <a:srcRect/>
          <a:stretch>
            <a:fillRect/>
          </a:stretch>
        </p:blipFill>
        <p:spPr>
          <a:xfrm>
            <a:off x="838200" y="1292225"/>
            <a:ext cx="7467600" cy="4270375"/>
          </a:xfrm>
        </p:spPr>
      </p:pic>
    </p:spTree>
  </p:cSld>
  <p:clrMapOvr>
    <a:masterClrMapping/>
  </p:clrMapOvr>
  <p:transition spd="med">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n-US" dirty="0" smtClean="0"/>
              <a:t>Farm Sizes</a:t>
            </a:r>
            <a:endParaRPr lang="en-US" dirty="0"/>
          </a:p>
        </p:txBody>
      </p:sp>
      <p:pic>
        <p:nvPicPr>
          <p:cNvPr id="2050" name="Picture 2" descr="C:\Users\TCHS\Human Geography\Chapter 10 Agriculture\Media and Articles\Key1\Average Farm Size Map.gif"/>
          <p:cNvPicPr>
            <a:picLocks noGrp="1" noChangeAspect="1" noChangeArrowheads="1"/>
          </p:cNvPicPr>
          <p:nvPr>
            <p:ph idx="1"/>
          </p:nvPr>
        </p:nvPicPr>
        <p:blipFill>
          <a:blip r:embed="rId2" cstate="print"/>
          <a:srcRect/>
          <a:stretch>
            <a:fillRect/>
          </a:stretch>
        </p:blipFill>
        <p:spPr bwMode="auto">
          <a:xfrm>
            <a:off x="457200" y="1600200"/>
            <a:ext cx="7585525" cy="5257800"/>
          </a:xfrm>
          <a:prstGeom prst="rect">
            <a:avLst/>
          </a:prstGeom>
          <a:noFill/>
        </p:spPr>
      </p:pic>
    </p:spTree>
  </p:cSld>
  <p:clrMapOvr>
    <a:masterClrMapping/>
  </p:clrMapOvr>
  <p:transition spd="med">
    <p:newsfla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304800"/>
            <a:ext cx="7772400" cy="838200"/>
          </a:xfrm>
        </p:spPr>
        <p:style>
          <a:lnRef idx="1">
            <a:schemeClr val="accent2"/>
          </a:lnRef>
          <a:fillRef idx="2">
            <a:schemeClr val="accent2"/>
          </a:fillRef>
          <a:effectRef idx="1">
            <a:schemeClr val="accent2"/>
          </a:effectRef>
          <a:fontRef idx="minor">
            <a:schemeClr val="dk1"/>
          </a:fontRef>
        </p:style>
        <p:txBody>
          <a:bodyPr/>
          <a:lstStyle/>
          <a:p>
            <a:r>
              <a:rPr lang="en-US" sz="4400" dirty="0"/>
              <a:t>Combines on Wheat in Kansas</a:t>
            </a:r>
          </a:p>
        </p:txBody>
      </p:sp>
      <p:pic>
        <p:nvPicPr>
          <p:cNvPr id="28676" name="Picture 4"/>
          <p:cNvPicPr>
            <a:picLocks noGrp="1" noChangeAspect="1" noChangeArrowheads="1"/>
          </p:cNvPicPr>
          <p:nvPr>
            <p:ph idx="1"/>
          </p:nvPr>
        </p:nvPicPr>
        <p:blipFill>
          <a:blip r:embed="rId2" cstate="print"/>
          <a:srcRect/>
          <a:stretch>
            <a:fillRect/>
          </a:stretch>
        </p:blipFill>
        <p:spPr>
          <a:xfrm>
            <a:off x="1241425" y="1252538"/>
            <a:ext cx="6530975" cy="4538662"/>
          </a:xfrm>
        </p:spPr>
      </p:pic>
      <p:sp>
        <p:nvSpPr>
          <p:cNvPr id="28677" name="Text Box 5"/>
          <p:cNvSpPr txBox="1">
            <a:spLocks noChangeArrowheads="1"/>
          </p:cNvSpPr>
          <p:nvPr/>
        </p:nvSpPr>
        <p:spPr bwMode="auto">
          <a:xfrm>
            <a:off x="1050925" y="6096000"/>
            <a:ext cx="7483475" cy="336550"/>
          </a:xfrm>
          <a:prstGeom prst="rect">
            <a:avLst/>
          </a:prstGeom>
          <a:noFill/>
          <a:ln w="9525">
            <a:noFill/>
            <a:miter lim="800000"/>
            <a:headEnd/>
            <a:tailEnd/>
          </a:ln>
          <a:effectLst/>
        </p:spPr>
        <p:txBody>
          <a:bodyPr>
            <a:spAutoFit/>
          </a:bodyPr>
          <a:lstStyle/>
          <a:p>
            <a:r>
              <a:rPr lang="en-US"/>
              <a:t>Combines can reap, thresh, and clean crops like wheat in a single operation. </a:t>
            </a:r>
          </a:p>
        </p:txBody>
      </p:sp>
    </p:spTree>
  </p:cSld>
  <p:clrMapOvr>
    <a:masterClrMapping/>
  </p:clrMapOvr>
  <p:transition spd="med">
    <p:newsflash/>
  </p:transition>
</p:sld>
</file>

<file path=ppt/theme/theme1.xml><?xml version="1.0" encoding="utf-8"?>
<a:theme xmlns:a="http://schemas.openxmlformats.org/drawingml/2006/main" name="Corinthian columns design template">
  <a:themeElements>
    <a:clrScheme name="Corinthian column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Corinthian columns design template">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rinthian column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rinthian columns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rinthian columns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rinthian columns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rinthian columns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rinthian columns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rinthian columns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rinthian columns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rinthian columns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rinthian columns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rinthian column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rinthian columns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582</TotalTime>
  <Words>320</Words>
  <Application>Microsoft Office PowerPoint</Application>
  <PresentationFormat>On-screen Show (4:3)</PresentationFormat>
  <Paragraphs>37</Paragraphs>
  <Slides>12</Slides>
  <Notes>0</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Corinthian columns design template</vt:lpstr>
      <vt:lpstr>Technic</vt:lpstr>
      <vt:lpstr>Agricultural Origins &amp; Regions</vt:lpstr>
      <vt:lpstr>Question:</vt:lpstr>
      <vt:lpstr>Vegetative Planting Hearths</vt:lpstr>
      <vt:lpstr>Seed Agriculture Hearths</vt:lpstr>
      <vt:lpstr>Difference between Subsistence and Commercial Agriculture</vt:lpstr>
      <vt:lpstr>Labor Force in Agriculture, 2005</vt:lpstr>
      <vt:lpstr>Tractors, per cropland</vt:lpstr>
      <vt:lpstr>Farm Sizes</vt:lpstr>
      <vt:lpstr>Combines on Wheat in Kansas</vt:lpstr>
      <vt:lpstr>Wheat Farm in Montana</vt:lpstr>
      <vt:lpstr>Farmland Loss in Maryland</vt:lpstr>
      <vt:lpstr>Calorie Consumption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Geography</dc:title>
  <dc:creator>a</dc:creator>
  <cp:lastModifiedBy>jane.martinez</cp:lastModifiedBy>
  <cp:revision>104</cp:revision>
  <dcterms:created xsi:type="dcterms:W3CDTF">2006-10-18T12:07:14Z</dcterms:created>
  <dcterms:modified xsi:type="dcterms:W3CDTF">2009-12-15T03:04:29Z</dcterms:modified>
</cp:coreProperties>
</file>