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43B96-DF1E-466F-AC12-944BE4857486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5096C-B5E3-4376-96B9-8CCB809C5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National Coalition for the Homeless and Urban Institute estimated that on a given night nearly 1 million Americans sleep in doorways, on heated street grates, and in bus and subway stations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5096C-B5E3-4376-96B9-8CCB809C5AA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B22A-2695-4618-B2DA-716AEA7CAA26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45501-E158-4139-A4CA-3E738FE5AB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B22A-2695-4618-B2DA-716AEA7CAA26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45501-E158-4139-A4CA-3E738FE5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B22A-2695-4618-B2DA-716AEA7CAA26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45501-E158-4139-A4CA-3E738FE5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B22A-2695-4618-B2DA-716AEA7CAA26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45501-E158-4139-A4CA-3E738FE5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B22A-2695-4618-B2DA-716AEA7CAA26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45501-E158-4139-A4CA-3E738FE5AB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B22A-2695-4618-B2DA-716AEA7CAA26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45501-E158-4139-A4CA-3E738FE5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B22A-2695-4618-B2DA-716AEA7CAA26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45501-E158-4139-A4CA-3E738FE5AB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B22A-2695-4618-B2DA-716AEA7CAA26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45501-E158-4139-A4CA-3E738FE5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B22A-2695-4618-B2DA-716AEA7CAA26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45501-E158-4139-A4CA-3E738FE5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B22A-2695-4618-B2DA-716AEA7CAA26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45501-E158-4139-A4CA-3E738FE5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12EB22A-2695-4618-B2DA-716AEA7CAA26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E045501-E158-4139-A4CA-3E738FE5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2EB22A-2695-4618-B2DA-716AEA7CAA26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E045501-E158-4139-A4CA-3E738FE5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Problems with Urbanization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Suburban Problems: Sprawl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 spread of development over the landscape</a:t>
            </a:r>
          </a:p>
          <a:p>
            <a:r>
              <a:rPr lang="en-US" dirty="0" smtClean="0"/>
              <a:t>New Roads and new utilities may be added to the cost of the home</a:t>
            </a:r>
          </a:p>
          <a:p>
            <a:r>
              <a:rPr lang="en-US" dirty="0" smtClean="0"/>
              <a:t>Waste land: loss of arable land</a:t>
            </a:r>
          </a:p>
          <a:p>
            <a:r>
              <a:rPr lang="en-US" dirty="0" smtClean="0"/>
              <a:t>Wastes more energy: dependence on transportation to get every where</a:t>
            </a:r>
          </a:p>
          <a:p>
            <a:r>
              <a:rPr lang="en-US" dirty="0" smtClean="0"/>
              <a:t>Rush Hour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219200"/>
          </a:xfrm>
        </p:spPr>
        <p:txBody>
          <a:bodyPr/>
          <a:lstStyle/>
          <a:p>
            <a:pPr algn="ctr"/>
            <a:r>
              <a:rPr lang="en-US" dirty="0" smtClean="0">
                <a:latin typeface="AvantGarde" pitchFamily="34" charset="0"/>
              </a:rPr>
              <a:t>Inner Cities Physical Problems: Deterioration</a:t>
            </a:r>
            <a:endParaRPr lang="en-US" dirty="0">
              <a:latin typeface="AvantGar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87404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vantGarde" pitchFamily="34" charset="0"/>
              </a:rPr>
              <a:t>Filtering-The process of dividing up a large home into small apartments for low income families.  </a:t>
            </a:r>
            <a:r>
              <a:rPr lang="en-US" dirty="0" smtClean="0">
                <a:solidFill>
                  <a:srgbClr val="FF0000"/>
                </a:solidFill>
                <a:latin typeface="AvantGarde" pitchFamily="34" charset="0"/>
              </a:rPr>
              <a:t>So what is the problem with that?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3657600"/>
            <a:ext cx="7620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smtClean="0">
                <a:latin typeface="AvantGarde" pitchFamily="34" charset="0"/>
              </a:rPr>
              <a:t>Landlords stop maintaining houses</a:t>
            </a:r>
          </a:p>
          <a:p>
            <a:pPr lvl="1"/>
            <a:r>
              <a:rPr lang="en-US" sz="2400" dirty="0" smtClean="0">
                <a:latin typeface="AvantGarde" pitchFamily="34" charset="0"/>
              </a:rPr>
              <a:t>Buildings deteriorate and grow unfit for occupancy</a:t>
            </a:r>
          </a:p>
          <a:p>
            <a:pPr lvl="1"/>
            <a:r>
              <a:rPr lang="en-US" sz="2400" dirty="0" smtClean="0">
                <a:latin typeface="AvantGarde" pitchFamily="34" charset="0"/>
              </a:rPr>
              <a:t>Owners  abandon the property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1066800"/>
          </a:xfrm>
        </p:spPr>
        <p:txBody>
          <a:bodyPr/>
          <a:lstStyle/>
          <a:p>
            <a:pPr algn="ctr"/>
            <a:r>
              <a:rPr lang="en-US" dirty="0" smtClean="0">
                <a:latin typeface="AvantGarde" pitchFamily="34" charset="0"/>
              </a:rPr>
              <a:t>Inner Cities Physical Problems: Deterioration</a:t>
            </a:r>
            <a:endParaRPr lang="en-US" dirty="0">
              <a:latin typeface="AvantGar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7216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vantGarde" pitchFamily="34" charset="0"/>
              </a:rPr>
              <a:t>Redlining- drawing lines on a map to identify areas in which they will refuse to loan money. </a:t>
            </a:r>
            <a:r>
              <a:rPr lang="en-US" dirty="0" smtClean="0">
                <a:solidFill>
                  <a:srgbClr val="FF0000"/>
                </a:solidFill>
                <a:latin typeface="AvantGarde" pitchFamily="34" charset="0"/>
              </a:rPr>
              <a:t>So what is the problem with that?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03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vantGarde" pitchFamily="34" charset="0"/>
              </a:rPr>
              <a:t>Families who try to fix up homes in the area have difficulty borrowing money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893064"/>
          </a:xfrm>
        </p:spPr>
        <p:txBody>
          <a:bodyPr/>
          <a:lstStyle/>
          <a:p>
            <a:pPr algn="ctr"/>
            <a:r>
              <a:rPr lang="en-US" dirty="0" smtClean="0">
                <a:latin typeface="AvantGarde" pitchFamily="34" charset="0"/>
              </a:rPr>
              <a:t>Inner City Physical Problems: Urban Renewal</a:t>
            </a:r>
            <a:endParaRPr lang="en-US" dirty="0">
              <a:latin typeface="AvantGar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1950240"/>
          </a:xfrm>
        </p:spPr>
        <p:txBody>
          <a:bodyPr/>
          <a:lstStyle/>
          <a:p>
            <a:r>
              <a:rPr lang="en-US" dirty="0" smtClean="0">
                <a:latin typeface="AvantGarde" pitchFamily="34" charset="0"/>
              </a:rPr>
              <a:t>Public Housing-is housing reserved for low-income households, who must pay 30% of their income for rent. </a:t>
            </a:r>
            <a:r>
              <a:rPr lang="en-US" dirty="0" smtClean="0">
                <a:solidFill>
                  <a:srgbClr val="FF0000"/>
                </a:solidFill>
                <a:latin typeface="AvantGarde" pitchFamily="34" charset="0"/>
              </a:rPr>
              <a:t>So what is the problem with fixing these places?</a:t>
            </a:r>
            <a:endParaRPr lang="en-US" dirty="0">
              <a:solidFill>
                <a:srgbClr val="FF0000"/>
              </a:solidFill>
              <a:latin typeface="AvantGard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114800"/>
            <a:ext cx="746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vantGarde" pitchFamily="34" charset="0"/>
              </a:rPr>
              <a:t>Reduction of public housing because of cost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vantGarde" pitchFamily="34" charset="0"/>
              </a:rPr>
              <a:t>Considered unsatisfactory environments for families with children. The elevators are broken, juveniles terrorize other people in the hallways, and drug use and crime rates are high.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vantGarde" pitchFamily="34" charset="0"/>
              </a:rPr>
              <a:t>Residence are displaced so that the homes can be demolished.</a:t>
            </a:r>
            <a:endParaRPr lang="en-US" sz="2000" dirty="0"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82000" cy="914400"/>
          </a:xfrm>
        </p:spPr>
        <p:txBody>
          <a:bodyPr/>
          <a:lstStyle/>
          <a:p>
            <a:pPr algn="ctr"/>
            <a:r>
              <a:rPr lang="en-US" dirty="0" smtClean="0">
                <a:latin typeface="AvantGarde" pitchFamily="34" charset="0"/>
              </a:rPr>
              <a:t>Inner Cities Physical Problems: Urban Renewal</a:t>
            </a:r>
            <a:endParaRPr lang="en-US" dirty="0">
              <a:latin typeface="AvantGar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026440"/>
          </a:xfrm>
        </p:spPr>
        <p:txBody>
          <a:bodyPr/>
          <a:lstStyle/>
          <a:p>
            <a:r>
              <a:rPr lang="en-US" dirty="0" smtClean="0"/>
              <a:t>Gentrification-the process by which middle-class people move into deteriorated inner-city neighborhoods and renovate the housing. </a:t>
            </a:r>
            <a:r>
              <a:rPr lang="en-US" dirty="0" smtClean="0">
                <a:solidFill>
                  <a:srgbClr val="FF0000"/>
                </a:solidFill>
              </a:rPr>
              <a:t>So what is the problem?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3434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vantGarde" pitchFamily="34" charset="0"/>
              </a:rPr>
              <a:t>Lower incomes  home owners or renters are forced out their homes because of the rise in taxes or rent. </a:t>
            </a:r>
            <a:endParaRPr lang="en-US" sz="2400" dirty="0"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458200" cy="914400"/>
          </a:xfrm>
        </p:spPr>
        <p:txBody>
          <a:bodyPr/>
          <a:lstStyle/>
          <a:p>
            <a:pPr algn="ctr"/>
            <a:r>
              <a:rPr lang="en-US" dirty="0" smtClean="0"/>
              <a:t>Inner City Social Problems: Underclass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trapped in an unending cycle of economic and social problems.</a:t>
            </a:r>
          </a:p>
          <a:p>
            <a:r>
              <a:rPr lang="en-US" dirty="0" smtClean="0"/>
              <a:t>Lack of job skills: they lack technical skills or don’t have any means to get to work</a:t>
            </a:r>
          </a:p>
          <a:p>
            <a:r>
              <a:rPr lang="en-US" dirty="0" smtClean="0"/>
              <a:t>Homelessness: lack of job or regular income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vantGarde" pitchFamily="34" charset="0"/>
              </a:rPr>
              <a:t>Inner-City Social Problems: Culture of Poverty</a:t>
            </a:r>
            <a:endParaRPr lang="en-US" dirty="0">
              <a:latin typeface="AvantGar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645440"/>
          </a:xfrm>
        </p:spPr>
        <p:txBody>
          <a:bodyPr/>
          <a:lstStyle/>
          <a:p>
            <a:r>
              <a:rPr lang="en-US" dirty="0" smtClean="0">
                <a:latin typeface="AvantGarde" pitchFamily="34" charset="0"/>
              </a:rPr>
              <a:t>80% of children in the inner city live with only one parent. </a:t>
            </a:r>
            <a:r>
              <a:rPr lang="en-US" dirty="0" smtClean="0">
                <a:solidFill>
                  <a:srgbClr val="FF0000"/>
                </a:solidFill>
                <a:latin typeface="AvantGarde" pitchFamily="34" charset="0"/>
              </a:rPr>
              <a:t>So what is the problem?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AvantGard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0386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vantGarde" pitchFamily="34" charset="0"/>
              </a:rPr>
              <a:t>High crime rates because of drugs, gangs, or other felonies.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vantGarde" pitchFamily="34" charset="0"/>
              </a:rPr>
              <a:t>Leads to ethnic and racial segregation.</a:t>
            </a:r>
            <a:endParaRPr lang="en-US" sz="2000" dirty="0"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82000" cy="914400"/>
          </a:xfrm>
        </p:spPr>
        <p:txBody>
          <a:bodyPr/>
          <a:lstStyle/>
          <a:p>
            <a:pPr algn="ctr"/>
            <a:r>
              <a:rPr lang="en-US" dirty="0" smtClean="0">
                <a:latin typeface="AvantGarde" pitchFamily="34" charset="0"/>
              </a:rPr>
              <a:t>Inner-City Economic Problems</a:t>
            </a:r>
            <a:endParaRPr lang="en-US" dirty="0">
              <a:latin typeface="AvantGar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services but can’t pay for them. So cities either raise taxes or provide incentives to bring businesses to downtown.</a:t>
            </a:r>
          </a:p>
          <a:p>
            <a:r>
              <a:rPr lang="en-US" dirty="0" smtClean="0"/>
              <a:t>Annexation-the process of legally adding land area to a city. Why don’t people like this now?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Suburb Problems: Peripheral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urban area consisting of an inner city surrounded by large suburban residential and business areas tied together by a beltway or ring road</a:t>
            </a:r>
          </a:p>
          <a:p>
            <a:r>
              <a:rPr lang="en-US" dirty="0" smtClean="0"/>
              <a:t>Edge cities spring up around the beltway or ring road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 what is wrong with this?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424</TotalTime>
  <Words>489</Words>
  <Application>Microsoft Office PowerPoint</Application>
  <PresentationFormat>On-screen Show 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Problems with Urbanization</vt:lpstr>
      <vt:lpstr>Inner Cities Physical Problems: Deterioration</vt:lpstr>
      <vt:lpstr>Inner Cities Physical Problems: Deterioration</vt:lpstr>
      <vt:lpstr>Inner City Physical Problems: Urban Renewal</vt:lpstr>
      <vt:lpstr>Inner Cities Physical Problems: Urban Renewal</vt:lpstr>
      <vt:lpstr>Inner City Social Problems: Underclass</vt:lpstr>
      <vt:lpstr>Inner-City Social Problems: Culture of Poverty</vt:lpstr>
      <vt:lpstr>Inner-City Economic Problems</vt:lpstr>
      <vt:lpstr>Suburb Problems: Peripheral Model</vt:lpstr>
      <vt:lpstr>Suburban Problems: Sprawl</vt:lpstr>
    </vt:vector>
  </TitlesOfParts>
  <Company>PCSb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with Urbanization</dc:title>
  <dc:creator>jane.martinez</dc:creator>
  <cp:lastModifiedBy>jane.martinez</cp:lastModifiedBy>
  <cp:revision>24</cp:revision>
  <dcterms:created xsi:type="dcterms:W3CDTF">2011-05-02T01:25:54Z</dcterms:created>
  <dcterms:modified xsi:type="dcterms:W3CDTF">2011-05-02T17:40:45Z</dcterms:modified>
</cp:coreProperties>
</file>